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310" r:id="rId5"/>
    <p:sldId id="312" r:id="rId6"/>
    <p:sldId id="314" r:id="rId7"/>
    <p:sldId id="267" r:id="rId8"/>
    <p:sldId id="271" r:id="rId9"/>
    <p:sldId id="331" r:id="rId10"/>
    <p:sldId id="295" r:id="rId11"/>
    <p:sldId id="296" r:id="rId12"/>
    <p:sldId id="333" r:id="rId13"/>
    <p:sldId id="297" r:id="rId14"/>
    <p:sldId id="334" r:id="rId15"/>
    <p:sldId id="298" r:id="rId16"/>
    <p:sldId id="299" r:id="rId17"/>
    <p:sldId id="337" r:id="rId18"/>
    <p:sldId id="300" r:id="rId19"/>
    <p:sldId id="272" r:id="rId20"/>
    <p:sldId id="269" r:id="rId21"/>
    <p:sldId id="274" r:id="rId22"/>
    <p:sldId id="303" r:id="rId23"/>
    <p:sldId id="270" r:id="rId24"/>
    <p:sldId id="275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uihuang" initials="m" lastIdx="0" clrIdx="0"/>
  <p:cmAuthor id="2" name="wangying" initials="w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69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642" y="90"/>
      </p:cViewPr>
      <p:guideLst>
        <p:guide orient="horz" pos="1139"/>
        <p:guide pos="11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EFEF4-59A0-40B3-8566-B10539A2EC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27E3B-3F9C-4904-AE3F-03AA2AE32E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7E3B-3F9C-4904-AE3F-03AA2AE32E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7E3B-3F9C-4904-AE3F-03AA2AE32E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7E3B-3F9C-4904-AE3F-03AA2AE32E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7E3B-3F9C-4904-AE3F-03AA2AE32E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7E3B-3F9C-4904-AE3F-03AA2AE32E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7E3B-3F9C-4904-AE3F-03AA2AE32E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7E3B-3F9C-4904-AE3F-03AA2AE32E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7E3B-3F9C-4904-AE3F-03AA2AE32E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7E3B-3F9C-4904-AE3F-03AA2AE32E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7E3B-3F9C-4904-AE3F-03AA2AE32E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7E3B-3F9C-4904-AE3F-03AA2AE32E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7E3B-3F9C-4904-AE3F-03AA2AE32E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7E3B-3F9C-4904-AE3F-03AA2AE32E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7E3B-3F9C-4904-AE3F-03AA2AE32E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7E3B-3F9C-4904-AE3F-03AA2AE32E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2" y="-11793"/>
            <a:ext cx="2666766" cy="1027794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718154" y="278752"/>
            <a:ext cx="2720493" cy="798730"/>
            <a:chOff x="7927785" y="460861"/>
            <a:chExt cx="3564675" cy="861355"/>
          </a:xfrm>
        </p:grpSpPr>
        <p:grpSp>
          <p:nvGrpSpPr>
            <p:cNvPr id="9" name="组合 8"/>
            <p:cNvGrpSpPr/>
            <p:nvPr/>
          </p:nvGrpSpPr>
          <p:grpSpPr>
            <a:xfrm>
              <a:off x="7927785" y="460861"/>
              <a:ext cx="1066803" cy="861355"/>
              <a:chOff x="8223442" y="721260"/>
              <a:chExt cx="1066803" cy="949082"/>
            </a:xfrm>
          </p:grpSpPr>
          <p:sp>
            <p:nvSpPr>
              <p:cNvPr id="19" name="任意多边形 18"/>
              <p:cNvSpPr/>
              <p:nvPr/>
            </p:nvSpPr>
            <p:spPr>
              <a:xfrm>
                <a:off x="8223442" y="721260"/>
                <a:ext cx="1066803" cy="949082"/>
              </a:xfrm>
              <a:custGeom>
                <a:avLst/>
                <a:gdLst>
                  <a:gd name="connsiteX0" fmla="*/ 505610 w 1011219"/>
                  <a:gd name="connsiteY0" fmla="*/ 0 h 946673"/>
                  <a:gd name="connsiteX1" fmla="*/ 0 w 1011219"/>
                  <a:gd name="connsiteY1" fmla="*/ 311972 h 946673"/>
                  <a:gd name="connsiteX2" fmla="*/ 69925 w 1011219"/>
                  <a:gd name="connsiteY2" fmla="*/ 753035 h 946673"/>
                  <a:gd name="connsiteX3" fmla="*/ 602429 w 1011219"/>
                  <a:gd name="connsiteY3" fmla="*/ 946673 h 946673"/>
                  <a:gd name="connsiteX4" fmla="*/ 1011219 w 1011219"/>
                  <a:gd name="connsiteY4" fmla="*/ 758414 h 946673"/>
                  <a:gd name="connsiteX5" fmla="*/ 962810 w 1011219"/>
                  <a:gd name="connsiteY5" fmla="*/ 252805 h 946673"/>
                  <a:gd name="connsiteX6" fmla="*/ 505610 w 1011219"/>
                  <a:gd name="connsiteY6" fmla="*/ 0 h 946673"/>
                  <a:gd name="connsiteX0-1" fmla="*/ 498657 w 1011219"/>
                  <a:gd name="connsiteY0-2" fmla="*/ 0 h 960580"/>
                  <a:gd name="connsiteX1-3" fmla="*/ 0 w 1011219"/>
                  <a:gd name="connsiteY1-4" fmla="*/ 325879 h 960580"/>
                  <a:gd name="connsiteX2-5" fmla="*/ 69925 w 1011219"/>
                  <a:gd name="connsiteY2-6" fmla="*/ 766942 h 960580"/>
                  <a:gd name="connsiteX3-7" fmla="*/ 602429 w 1011219"/>
                  <a:gd name="connsiteY3-8" fmla="*/ 960580 h 960580"/>
                  <a:gd name="connsiteX4-9" fmla="*/ 1011219 w 1011219"/>
                  <a:gd name="connsiteY4-10" fmla="*/ 772321 h 960580"/>
                  <a:gd name="connsiteX5-11" fmla="*/ 962810 w 1011219"/>
                  <a:gd name="connsiteY5-12" fmla="*/ 266712 h 960580"/>
                  <a:gd name="connsiteX6-13" fmla="*/ 498657 w 1011219"/>
                  <a:gd name="connsiteY6-14" fmla="*/ 0 h 960580"/>
                  <a:gd name="connsiteX0-15" fmla="*/ 498657 w 1011219"/>
                  <a:gd name="connsiteY0-16" fmla="*/ 9 h 960589"/>
                  <a:gd name="connsiteX1-17" fmla="*/ 0 w 1011219"/>
                  <a:gd name="connsiteY1-18" fmla="*/ 325888 h 960589"/>
                  <a:gd name="connsiteX2-19" fmla="*/ 69925 w 1011219"/>
                  <a:gd name="connsiteY2-20" fmla="*/ 766951 h 960589"/>
                  <a:gd name="connsiteX3-21" fmla="*/ 602429 w 1011219"/>
                  <a:gd name="connsiteY3-22" fmla="*/ 960589 h 960589"/>
                  <a:gd name="connsiteX4-23" fmla="*/ 1011219 w 1011219"/>
                  <a:gd name="connsiteY4-24" fmla="*/ 772330 h 960589"/>
                  <a:gd name="connsiteX5-25" fmla="*/ 962810 w 1011219"/>
                  <a:gd name="connsiteY5-26" fmla="*/ 266721 h 960589"/>
                  <a:gd name="connsiteX6-27" fmla="*/ 498657 w 1011219"/>
                  <a:gd name="connsiteY6-28" fmla="*/ 9 h 960589"/>
                  <a:gd name="connsiteX0-29" fmla="*/ 498657 w 1011219"/>
                  <a:gd name="connsiteY0-30" fmla="*/ 10 h 960590"/>
                  <a:gd name="connsiteX1-31" fmla="*/ 0 w 1011219"/>
                  <a:gd name="connsiteY1-32" fmla="*/ 325889 h 960590"/>
                  <a:gd name="connsiteX2-33" fmla="*/ 69925 w 1011219"/>
                  <a:gd name="connsiteY2-34" fmla="*/ 766952 h 960590"/>
                  <a:gd name="connsiteX3-35" fmla="*/ 602429 w 1011219"/>
                  <a:gd name="connsiteY3-36" fmla="*/ 960590 h 960590"/>
                  <a:gd name="connsiteX4-37" fmla="*/ 1011219 w 1011219"/>
                  <a:gd name="connsiteY4-38" fmla="*/ 772331 h 960590"/>
                  <a:gd name="connsiteX5-39" fmla="*/ 962810 w 1011219"/>
                  <a:gd name="connsiteY5-40" fmla="*/ 266722 h 960590"/>
                  <a:gd name="connsiteX6-41" fmla="*/ 498657 w 1011219"/>
                  <a:gd name="connsiteY6-42" fmla="*/ 10 h 960590"/>
                  <a:gd name="connsiteX0-43" fmla="*/ 498657 w 1021529"/>
                  <a:gd name="connsiteY0-44" fmla="*/ 10 h 960590"/>
                  <a:gd name="connsiteX1-45" fmla="*/ 0 w 1021529"/>
                  <a:gd name="connsiteY1-46" fmla="*/ 325889 h 960590"/>
                  <a:gd name="connsiteX2-47" fmla="*/ 69925 w 1021529"/>
                  <a:gd name="connsiteY2-48" fmla="*/ 766952 h 960590"/>
                  <a:gd name="connsiteX3-49" fmla="*/ 602429 w 1021529"/>
                  <a:gd name="connsiteY3-50" fmla="*/ 960590 h 960590"/>
                  <a:gd name="connsiteX4-51" fmla="*/ 1011219 w 1021529"/>
                  <a:gd name="connsiteY4-52" fmla="*/ 772331 h 960590"/>
                  <a:gd name="connsiteX5-53" fmla="*/ 962810 w 1021529"/>
                  <a:gd name="connsiteY5-54" fmla="*/ 266722 h 960590"/>
                  <a:gd name="connsiteX6-55" fmla="*/ 498657 w 1021529"/>
                  <a:gd name="connsiteY6-56" fmla="*/ 10 h 960590"/>
                  <a:gd name="connsiteX0-57" fmla="*/ 498657 w 1021529"/>
                  <a:gd name="connsiteY0-58" fmla="*/ 10 h 960590"/>
                  <a:gd name="connsiteX1-59" fmla="*/ 0 w 1021529"/>
                  <a:gd name="connsiteY1-60" fmla="*/ 325889 h 960590"/>
                  <a:gd name="connsiteX2-61" fmla="*/ 69925 w 1021529"/>
                  <a:gd name="connsiteY2-62" fmla="*/ 766952 h 960590"/>
                  <a:gd name="connsiteX3-63" fmla="*/ 602429 w 1021529"/>
                  <a:gd name="connsiteY3-64" fmla="*/ 960590 h 960590"/>
                  <a:gd name="connsiteX4-65" fmla="*/ 1011219 w 1021529"/>
                  <a:gd name="connsiteY4-66" fmla="*/ 772331 h 960590"/>
                  <a:gd name="connsiteX5-67" fmla="*/ 962810 w 1021529"/>
                  <a:gd name="connsiteY5-68" fmla="*/ 266722 h 960590"/>
                  <a:gd name="connsiteX6-69" fmla="*/ 498657 w 1021529"/>
                  <a:gd name="connsiteY6-70" fmla="*/ 10 h 960590"/>
                  <a:gd name="connsiteX0-71" fmla="*/ 498657 w 1021529"/>
                  <a:gd name="connsiteY0-72" fmla="*/ 10 h 960590"/>
                  <a:gd name="connsiteX1-73" fmla="*/ 0 w 1021529"/>
                  <a:gd name="connsiteY1-74" fmla="*/ 325889 h 960590"/>
                  <a:gd name="connsiteX2-75" fmla="*/ 69925 w 1021529"/>
                  <a:gd name="connsiteY2-76" fmla="*/ 766952 h 960590"/>
                  <a:gd name="connsiteX3-77" fmla="*/ 602429 w 1021529"/>
                  <a:gd name="connsiteY3-78" fmla="*/ 960590 h 960590"/>
                  <a:gd name="connsiteX4-79" fmla="*/ 1011219 w 1021529"/>
                  <a:gd name="connsiteY4-80" fmla="*/ 772331 h 960590"/>
                  <a:gd name="connsiteX5-81" fmla="*/ 962810 w 1021529"/>
                  <a:gd name="connsiteY5-82" fmla="*/ 266722 h 960590"/>
                  <a:gd name="connsiteX6-83" fmla="*/ 498657 w 1021529"/>
                  <a:gd name="connsiteY6-84" fmla="*/ 10 h 960590"/>
                  <a:gd name="connsiteX0-85" fmla="*/ 532514 w 1055386"/>
                  <a:gd name="connsiteY0-86" fmla="*/ 10 h 960590"/>
                  <a:gd name="connsiteX1-87" fmla="*/ 33857 w 1055386"/>
                  <a:gd name="connsiteY1-88" fmla="*/ 325889 h 960590"/>
                  <a:gd name="connsiteX2-89" fmla="*/ 103782 w 1055386"/>
                  <a:gd name="connsiteY2-90" fmla="*/ 766952 h 960590"/>
                  <a:gd name="connsiteX3-91" fmla="*/ 636286 w 1055386"/>
                  <a:gd name="connsiteY3-92" fmla="*/ 960590 h 960590"/>
                  <a:gd name="connsiteX4-93" fmla="*/ 1045076 w 1055386"/>
                  <a:gd name="connsiteY4-94" fmla="*/ 772331 h 960590"/>
                  <a:gd name="connsiteX5-95" fmla="*/ 996667 w 1055386"/>
                  <a:gd name="connsiteY5-96" fmla="*/ 266722 h 960590"/>
                  <a:gd name="connsiteX6-97" fmla="*/ 532514 w 1055386"/>
                  <a:gd name="connsiteY6-98" fmla="*/ 10 h 960590"/>
                  <a:gd name="connsiteX0-99" fmla="*/ 544399 w 1067271"/>
                  <a:gd name="connsiteY0-100" fmla="*/ 10 h 960590"/>
                  <a:gd name="connsiteX1-101" fmla="*/ 31834 w 1067271"/>
                  <a:gd name="connsiteY1-102" fmla="*/ 336319 h 960590"/>
                  <a:gd name="connsiteX2-103" fmla="*/ 115667 w 1067271"/>
                  <a:gd name="connsiteY2-104" fmla="*/ 766952 h 960590"/>
                  <a:gd name="connsiteX3-105" fmla="*/ 648171 w 1067271"/>
                  <a:gd name="connsiteY3-106" fmla="*/ 960590 h 960590"/>
                  <a:gd name="connsiteX4-107" fmla="*/ 1056961 w 1067271"/>
                  <a:gd name="connsiteY4-108" fmla="*/ 772331 h 960590"/>
                  <a:gd name="connsiteX5-109" fmla="*/ 1008552 w 1067271"/>
                  <a:gd name="connsiteY5-110" fmla="*/ 266722 h 960590"/>
                  <a:gd name="connsiteX6-111" fmla="*/ 544399 w 1067271"/>
                  <a:gd name="connsiteY6-112" fmla="*/ 10 h 960590"/>
                  <a:gd name="connsiteX0-113" fmla="*/ 534577 w 1057449"/>
                  <a:gd name="connsiteY0-114" fmla="*/ 10 h 960590"/>
                  <a:gd name="connsiteX1-115" fmla="*/ 22012 w 1057449"/>
                  <a:gd name="connsiteY1-116" fmla="*/ 336319 h 960590"/>
                  <a:gd name="connsiteX2-117" fmla="*/ 105845 w 1057449"/>
                  <a:gd name="connsiteY2-118" fmla="*/ 766952 h 960590"/>
                  <a:gd name="connsiteX3-119" fmla="*/ 638349 w 1057449"/>
                  <a:gd name="connsiteY3-120" fmla="*/ 960590 h 960590"/>
                  <a:gd name="connsiteX4-121" fmla="*/ 1047139 w 1057449"/>
                  <a:gd name="connsiteY4-122" fmla="*/ 772331 h 960590"/>
                  <a:gd name="connsiteX5-123" fmla="*/ 998730 w 1057449"/>
                  <a:gd name="connsiteY5-124" fmla="*/ 266722 h 960590"/>
                  <a:gd name="connsiteX6-125" fmla="*/ 534577 w 1057449"/>
                  <a:gd name="connsiteY6-126" fmla="*/ 10 h 960590"/>
                  <a:gd name="connsiteX0-127" fmla="*/ 534577 w 1057449"/>
                  <a:gd name="connsiteY0-128" fmla="*/ 10 h 960590"/>
                  <a:gd name="connsiteX1-129" fmla="*/ 22012 w 1057449"/>
                  <a:gd name="connsiteY1-130" fmla="*/ 336319 h 960590"/>
                  <a:gd name="connsiteX2-131" fmla="*/ 105845 w 1057449"/>
                  <a:gd name="connsiteY2-132" fmla="*/ 766952 h 960590"/>
                  <a:gd name="connsiteX3-133" fmla="*/ 638349 w 1057449"/>
                  <a:gd name="connsiteY3-134" fmla="*/ 960590 h 960590"/>
                  <a:gd name="connsiteX4-135" fmla="*/ 1047139 w 1057449"/>
                  <a:gd name="connsiteY4-136" fmla="*/ 772331 h 960590"/>
                  <a:gd name="connsiteX5-137" fmla="*/ 998730 w 1057449"/>
                  <a:gd name="connsiteY5-138" fmla="*/ 266722 h 960590"/>
                  <a:gd name="connsiteX6-139" fmla="*/ 534577 w 1057449"/>
                  <a:gd name="connsiteY6-140" fmla="*/ 10 h 960590"/>
                  <a:gd name="connsiteX0-141" fmla="*/ 545336 w 1068208"/>
                  <a:gd name="connsiteY0-142" fmla="*/ 10 h 960590"/>
                  <a:gd name="connsiteX1-143" fmla="*/ 32771 w 1068208"/>
                  <a:gd name="connsiteY1-144" fmla="*/ 336319 h 960590"/>
                  <a:gd name="connsiteX2-145" fmla="*/ 116604 w 1068208"/>
                  <a:gd name="connsiteY2-146" fmla="*/ 766952 h 960590"/>
                  <a:gd name="connsiteX3-147" fmla="*/ 649108 w 1068208"/>
                  <a:gd name="connsiteY3-148" fmla="*/ 960590 h 960590"/>
                  <a:gd name="connsiteX4-149" fmla="*/ 1057898 w 1068208"/>
                  <a:gd name="connsiteY4-150" fmla="*/ 772331 h 960590"/>
                  <a:gd name="connsiteX5-151" fmla="*/ 1009489 w 1068208"/>
                  <a:gd name="connsiteY5-152" fmla="*/ 266722 h 960590"/>
                  <a:gd name="connsiteX6-153" fmla="*/ 545336 w 1068208"/>
                  <a:gd name="connsiteY6-154" fmla="*/ 10 h 960590"/>
                  <a:gd name="connsiteX0-155" fmla="*/ 545336 w 1068208"/>
                  <a:gd name="connsiteY0-156" fmla="*/ 10 h 960590"/>
                  <a:gd name="connsiteX1-157" fmla="*/ 32771 w 1068208"/>
                  <a:gd name="connsiteY1-158" fmla="*/ 336319 h 960590"/>
                  <a:gd name="connsiteX2-159" fmla="*/ 116604 w 1068208"/>
                  <a:gd name="connsiteY2-160" fmla="*/ 766952 h 960590"/>
                  <a:gd name="connsiteX3-161" fmla="*/ 649108 w 1068208"/>
                  <a:gd name="connsiteY3-162" fmla="*/ 960590 h 960590"/>
                  <a:gd name="connsiteX4-163" fmla="*/ 1057898 w 1068208"/>
                  <a:gd name="connsiteY4-164" fmla="*/ 772331 h 960590"/>
                  <a:gd name="connsiteX5-165" fmla="*/ 1009489 w 1068208"/>
                  <a:gd name="connsiteY5-166" fmla="*/ 266722 h 960590"/>
                  <a:gd name="connsiteX6-167" fmla="*/ 545336 w 1068208"/>
                  <a:gd name="connsiteY6-168" fmla="*/ 10 h 960590"/>
                  <a:gd name="connsiteX0-169" fmla="*/ 545336 w 1068208"/>
                  <a:gd name="connsiteY0-170" fmla="*/ 10 h 960590"/>
                  <a:gd name="connsiteX1-171" fmla="*/ 32771 w 1068208"/>
                  <a:gd name="connsiteY1-172" fmla="*/ 336319 h 960590"/>
                  <a:gd name="connsiteX2-173" fmla="*/ 116604 w 1068208"/>
                  <a:gd name="connsiteY2-174" fmla="*/ 766952 h 960590"/>
                  <a:gd name="connsiteX3-175" fmla="*/ 649108 w 1068208"/>
                  <a:gd name="connsiteY3-176" fmla="*/ 960590 h 960590"/>
                  <a:gd name="connsiteX4-177" fmla="*/ 1057898 w 1068208"/>
                  <a:gd name="connsiteY4-178" fmla="*/ 772331 h 960590"/>
                  <a:gd name="connsiteX5-179" fmla="*/ 1009489 w 1068208"/>
                  <a:gd name="connsiteY5-180" fmla="*/ 266722 h 960590"/>
                  <a:gd name="connsiteX6-181" fmla="*/ 545336 w 1068208"/>
                  <a:gd name="connsiteY6-182" fmla="*/ 10 h 960590"/>
                  <a:gd name="connsiteX0-183" fmla="*/ 545336 w 1068208"/>
                  <a:gd name="connsiteY0-184" fmla="*/ 10 h 960590"/>
                  <a:gd name="connsiteX1-185" fmla="*/ 32771 w 1068208"/>
                  <a:gd name="connsiteY1-186" fmla="*/ 336319 h 960590"/>
                  <a:gd name="connsiteX2-187" fmla="*/ 116604 w 1068208"/>
                  <a:gd name="connsiteY2-188" fmla="*/ 766952 h 960590"/>
                  <a:gd name="connsiteX3-189" fmla="*/ 649108 w 1068208"/>
                  <a:gd name="connsiteY3-190" fmla="*/ 960590 h 960590"/>
                  <a:gd name="connsiteX4-191" fmla="*/ 1057898 w 1068208"/>
                  <a:gd name="connsiteY4-192" fmla="*/ 772331 h 960590"/>
                  <a:gd name="connsiteX5-193" fmla="*/ 1009489 w 1068208"/>
                  <a:gd name="connsiteY5-194" fmla="*/ 266722 h 960590"/>
                  <a:gd name="connsiteX6-195" fmla="*/ 545336 w 1068208"/>
                  <a:gd name="connsiteY6-196" fmla="*/ 10 h 960590"/>
                  <a:gd name="connsiteX0-197" fmla="*/ 545336 w 1068208"/>
                  <a:gd name="connsiteY0-198" fmla="*/ 10 h 939729"/>
                  <a:gd name="connsiteX1-199" fmla="*/ 32771 w 1068208"/>
                  <a:gd name="connsiteY1-200" fmla="*/ 336319 h 939729"/>
                  <a:gd name="connsiteX2-201" fmla="*/ 116604 w 1068208"/>
                  <a:gd name="connsiteY2-202" fmla="*/ 766952 h 939729"/>
                  <a:gd name="connsiteX3-203" fmla="*/ 697783 w 1068208"/>
                  <a:gd name="connsiteY3-204" fmla="*/ 939729 h 939729"/>
                  <a:gd name="connsiteX4-205" fmla="*/ 1057898 w 1068208"/>
                  <a:gd name="connsiteY4-206" fmla="*/ 772331 h 939729"/>
                  <a:gd name="connsiteX5-207" fmla="*/ 1009489 w 1068208"/>
                  <a:gd name="connsiteY5-208" fmla="*/ 266722 h 939729"/>
                  <a:gd name="connsiteX6-209" fmla="*/ 545336 w 1068208"/>
                  <a:gd name="connsiteY6-210" fmla="*/ 10 h 939729"/>
                  <a:gd name="connsiteX0-211" fmla="*/ 545336 w 1108130"/>
                  <a:gd name="connsiteY0-212" fmla="*/ 10 h 939729"/>
                  <a:gd name="connsiteX1-213" fmla="*/ 32771 w 1108130"/>
                  <a:gd name="connsiteY1-214" fmla="*/ 336319 h 939729"/>
                  <a:gd name="connsiteX2-215" fmla="*/ 116604 w 1108130"/>
                  <a:gd name="connsiteY2-216" fmla="*/ 766952 h 939729"/>
                  <a:gd name="connsiteX3-217" fmla="*/ 697783 w 1108130"/>
                  <a:gd name="connsiteY3-218" fmla="*/ 939729 h 939729"/>
                  <a:gd name="connsiteX4-219" fmla="*/ 1057898 w 1108130"/>
                  <a:gd name="connsiteY4-220" fmla="*/ 772331 h 939729"/>
                  <a:gd name="connsiteX5-221" fmla="*/ 1009489 w 1108130"/>
                  <a:gd name="connsiteY5-222" fmla="*/ 266722 h 939729"/>
                  <a:gd name="connsiteX6-223" fmla="*/ 545336 w 1108130"/>
                  <a:gd name="connsiteY6-224" fmla="*/ 10 h 939729"/>
                  <a:gd name="connsiteX0-225" fmla="*/ 545336 w 1108130"/>
                  <a:gd name="connsiteY0-226" fmla="*/ 10 h 939729"/>
                  <a:gd name="connsiteX1-227" fmla="*/ 32771 w 1108130"/>
                  <a:gd name="connsiteY1-228" fmla="*/ 336319 h 939729"/>
                  <a:gd name="connsiteX2-229" fmla="*/ 116604 w 1108130"/>
                  <a:gd name="connsiteY2-230" fmla="*/ 766952 h 939729"/>
                  <a:gd name="connsiteX3-231" fmla="*/ 697783 w 1108130"/>
                  <a:gd name="connsiteY3-232" fmla="*/ 939729 h 939729"/>
                  <a:gd name="connsiteX4-233" fmla="*/ 1057898 w 1108130"/>
                  <a:gd name="connsiteY4-234" fmla="*/ 772331 h 939729"/>
                  <a:gd name="connsiteX5-235" fmla="*/ 1009489 w 1108130"/>
                  <a:gd name="connsiteY5-236" fmla="*/ 266722 h 939729"/>
                  <a:gd name="connsiteX6-237" fmla="*/ 545336 w 1108130"/>
                  <a:gd name="connsiteY6-238" fmla="*/ 10 h 939729"/>
                  <a:gd name="connsiteX0-239" fmla="*/ 545336 w 1084577"/>
                  <a:gd name="connsiteY0-240" fmla="*/ 10 h 939729"/>
                  <a:gd name="connsiteX1-241" fmla="*/ 32771 w 1084577"/>
                  <a:gd name="connsiteY1-242" fmla="*/ 336319 h 939729"/>
                  <a:gd name="connsiteX2-243" fmla="*/ 116604 w 1084577"/>
                  <a:gd name="connsiteY2-244" fmla="*/ 766952 h 939729"/>
                  <a:gd name="connsiteX3-245" fmla="*/ 697783 w 1084577"/>
                  <a:gd name="connsiteY3-246" fmla="*/ 939729 h 939729"/>
                  <a:gd name="connsiteX4-247" fmla="*/ 1016177 w 1084577"/>
                  <a:gd name="connsiteY4-248" fmla="*/ 709749 h 939729"/>
                  <a:gd name="connsiteX5-249" fmla="*/ 1009489 w 1084577"/>
                  <a:gd name="connsiteY5-250" fmla="*/ 266722 h 939729"/>
                  <a:gd name="connsiteX6-251" fmla="*/ 545336 w 1084577"/>
                  <a:gd name="connsiteY6-252" fmla="*/ 10 h 939729"/>
                  <a:gd name="connsiteX0-253" fmla="*/ 545336 w 1074845"/>
                  <a:gd name="connsiteY0-254" fmla="*/ 10 h 939729"/>
                  <a:gd name="connsiteX1-255" fmla="*/ 32771 w 1074845"/>
                  <a:gd name="connsiteY1-256" fmla="*/ 336319 h 939729"/>
                  <a:gd name="connsiteX2-257" fmla="*/ 116604 w 1074845"/>
                  <a:gd name="connsiteY2-258" fmla="*/ 766952 h 939729"/>
                  <a:gd name="connsiteX3-259" fmla="*/ 697783 w 1074845"/>
                  <a:gd name="connsiteY3-260" fmla="*/ 939729 h 939729"/>
                  <a:gd name="connsiteX4-261" fmla="*/ 1016177 w 1074845"/>
                  <a:gd name="connsiteY4-262" fmla="*/ 709749 h 939729"/>
                  <a:gd name="connsiteX5-263" fmla="*/ 1009489 w 1074845"/>
                  <a:gd name="connsiteY5-264" fmla="*/ 266722 h 939729"/>
                  <a:gd name="connsiteX6-265" fmla="*/ 545336 w 1074845"/>
                  <a:gd name="connsiteY6-266" fmla="*/ 10 h 939729"/>
                  <a:gd name="connsiteX0-267" fmla="*/ 545336 w 1064285"/>
                  <a:gd name="connsiteY0-268" fmla="*/ 10 h 939729"/>
                  <a:gd name="connsiteX1-269" fmla="*/ 32771 w 1064285"/>
                  <a:gd name="connsiteY1-270" fmla="*/ 336319 h 939729"/>
                  <a:gd name="connsiteX2-271" fmla="*/ 116604 w 1064285"/>
                  <a:gd name="connsiteY2-272" fmla="*/ 766952 h 939729"/>
                  <a:gd name="connsiteX3-273" fmla="*/ 697783 w 1064285"/>
                  <a:gd name="connsiteY3-274" fmla="*/ 939729 h 939729"/>
                  <a:gd name="connsiteX4-275" fmla="*/ 1016177 w 1064285"/>
                  <a:gd name="connsiteY4-276" fmla="*/ 709749 h 939729"/>
                  <a:gd name="connsiteX5-277" fmla="*/ 1009489 w 1064285"/>
                  <a:gd name="connsiteY5-278" fmla="*/ 266722 h 939729"/>
                  <a:gd name="connsiteX6-279" fmla="*/ 545336 w 1064285"/>
                  <a:gd name="connsiteY6-280" fmla="*/ 10 h 939729"/>
                  <a:gd name="connsiteX0-281" fmla="*/ 545336 w 1064285"/>
                  <a:gd name="connsiteY0-282" fmla="*/ 10 h 939729"/>
                  <a:gd name="connsiteX1-283" fmla="*/ 32771 w 1064285"/>
                  <a:gd name="connsiteY1-284" fmla="*/ 336319 h 939729"/>
                  <a:gd name="connsiteX2-285" fmla="*/ 116604 w 1064285"/>
                  <a:gd name="connsiteY2-286" fmla="*/ 766952 h 939729"/>
                  <a:gd name="connsiteX3-287" fmla="*/ 697783 w 1064285"/>
                  <a:gd name="connsiteY3-288" fmla="*/ 939729 h 939729"/>
                  <a:gd name="connsiteX4-289" fmla="*/ 1016177 w 1064285"/>
                  <a:gd name="connsiteY4-290" fmla="*/ 709749 h 939729"/>
                  <a:gd name="connsiteX5-291" fmla="*/ 1009489 w 1064285"/>
                  <a:gd name="connsiteY5-292" fmla="*/ 266722 h 939729"/>
                  <a:gd name="connsiteX6-293" fmla="*/ 545336 w 1064285"/>
                  <a:gd name="connsiteY6-294" fmla="*/ 10 h 939729"/>
                  <a:gd name="connsiteX0-295" fmla="*/ 545336 w 1064285"/>
                  <a:gd name="connsiteY0-296" fmla="*/ 10 h 939729"/>
                  <a:gd name="connsiteX1-297" fmla="*/ 32771 w 1064285"/>
                  <a:gd name="connsiteY1-298" fmla="*/ 336319 h 939729"/>
                  <a:gd name="connsiteX2-299" fmla="*/ 116604 w 1064285"/>
                  <a:gd name="connsiteY2-300" fmla="*/ 766952 h 939729"/>
                  <a:gd name="connsiteX3-301" fmla="*/ 697783 w 1064285"/>
                  <a:gd name="connsiteY3-302" fmla="*/ 939729 h 939729"/>
                  <a:gd name="connsiteX4-303" fmla="*/ 1016177 w 1064285"/>
                  <a:gd name="connsiteY4-304" fmla="*/ 709749 h 939729"/>
                  <a:gd name="connsiteX5-305" fmla="*/ 1009489 w 1064285"/>
                  <a:gd name="connsiteY5-306" fmla="*/ 266722 h 939729"/>
                  <a:gd name="connsiteX6-307" fmla="*/ 545336 w 1064285"/>
                  <a:gd name="connsiteY6-308" fmla="*/ 10 h 939729"/>
                  <a:gd name="connsiteX0-309" fmla="*/ 545336 w 1064285"/>
                  <a:gd name="connsiteY0-310" fmla="*/ 10 h 950169"/>
                  <a:gd name="connsiteX1-311" fmla="*/ 32771 w 1064285"/>
                  <a:gd name="connsiteY1-312" fmla="*/ 336319 h 950169"/>
                  <a:gd name="connsiteX2-313" fmla="*/ 116604 w 1064285"/>
                  <a:gd name="connsiteY2-314" fmla="*/ 766952 h 950169"/>
                  <a:gd name="connsiteX3-315" fmla="*/ 697783 w 1064285"/>
                  <a:gd name="connsiteY3-316" fmla="*/ 939729 h 950169"/>
                  <a:gd name="connsiteX4-317" fmla="*/ 1016177 w 1064285"/>
                  <a:gd name="connsiteY4-318" fmla="*/ 709749 h 950169"/>
                  <a:gd name="connsiteX5-319" fmla="*/ 1009489 w 1064285"/>
                  <a:gd name="connsiteY5-320" fmla="*/ 266722 h 950169"/>
                  <a:gd name="connsiteX6-321" fmla="*/ 545336 w 1064285"/>
                  <a:gd name="connsiteY6-322" fmla="*/ 10 h 950169"/>
                  <a:gd name="connsiteX0-323" fmla="*/ 545336 w 1073592"/>
                  <a:gd name="connsiteY0-324" fmla="*/ 10 h 950169"/>
                  <a:gd name="connsiteX1-325" fmla="*/ 32771 w 1073592"/>
                  <a:gd name="connsiteY1-326" fmla="*/ 336319 h 950169"/>
                  <a:gd name="connsiteX2-327" fmla="*/ 116604 w 1073592"/>
                  <a:gd name="connsiteY2-328" fmla="*/ 766952 h 950169"/>
                  <a:gd name="connsiteX3-329" fmla="*/ 697783 w 1073592"/>
                  <a:gd name="connsiteY3-330" fmla="*/ 939729 h 950169"/>
                  <a:gd name="connsiteX4-331" fmla="*/ 1040514 w 1073592"/>
                  <a:gd name="connsiteY4-332" fmla="*/ 709749 h 950169"/>
                  <a:gd name="connsiteX5-333" fmla="*/ 1009489 w 1073592"/>
                  <a:gd name="connsiteY5-334" fmla="*/ 266722 h 950169"/>
                  <a:gd name="connsiteX6-335" fmla="*/ 545336 w 1073592"/>
                  <a:gd name="connsiteY6-336" fmla="*/ 10 h 950169"/>
                  <a:gd name="connsiteX0-337" fmla="*/ 545336 w 1073592"/>
                  <a:gd name="connsiteY0-338" fmla="*/ 10 h 950169"/>
                  <a:gd name="connsiteX1-339" fmla="*/ 32771 w 1073592"/>
                  <a:gd name="connsiteY1-340" fmla="*/ 336319 h 950169"/>
                  <a:gd name="connsiteX2-341" fmla="*/ 116604 w 1073592"/>
                  <a:gd name="connsiteY2-342" fmla="*/ 766952 h 950169"/>
                  <a:gd name="connsiteX3-343" fmla="*/ 697783 w 1073592"/>
                  <a:gd name="connsiteY3-344" fmla="*/ 939729 h 950169"/>
                  <a:gd name="connsiteX4-345" fmla="*/ 1040514 w 1073592"/>
                  <a:gd name="connsiteY4-346" fmla="*/ 709749 h 950169"/>
                  <a:gd name="connsiteX5-347" fmla="*/ 1009489 w 1073592"/>
                  <a:gd name="connsiteY5-348" fmla="*/ 266722 h 950169"/>
                  <a:gd name="connsiteX6-349" fmla="*/ 545336 w 1073592"/>
                  <a:gd name="connsiteY6-350" fmla="*/ 10 h 950169"/>
                  <a:gd name="connsiteX0-351" fmla="*/ 540433 w 1068689"/>
                  <a:gd name="connsiteY0-352" fmla="*/ 10 h 950169"/>
                  <a:gd name="connsiteX1-353" fmla="*/ 27868 w 1068689"/>
                  <a:gd name="connsiteY1-354" fmla="*/ 336319 h 950169"/>
                  <a:gd name="connsiteX2-355" fmla="*/ 111701 w 1068689"/>
                  <a:gd name="connsiteY2-356" fmla="*/ 766952 h 950169"/>
                  <a:gd name="connsiteX3-357" fmla="*/ 692880 w 1068689"/>
                  <a:gd name="connsiteY3-358" fmla="*/ 939729 h 950169"/>
                  <a:gd name="connsiteX4-359" fmla="*/ 1035611 w 1068689"/>
                  <a:gd name="connsiteY4-360" fmla="*/ 709749 h 950169"/>
                  <a:gd name="connsiteX5-361" fmla="*/ 1004586 w 1068689"/>
                  <a:gd name="connsiteY5-362" fmla="*/ 266722 h 950169"/>
                  <a:gd name="connsiteX6-363" fmla="*/ 540433 w 1068689"/>
                  <a:gd name="connsiteY6-364" fmla="*/ 10 h 950169"/>
                  <a:gd name="connsiteX0-365" fmla="*/ 537169 w 1065425"/>
                  <a:gd name="connsiteY0-366" fmla="*/ 10 h 952910"/>
                  <a:gd name="connsiteX1-367" fmla="*/ 24604 w 1065425"/>
                  <a:gd name="connsiteY1-368" fmla="*/ 336319 h 952910"/>
                  <a:gd name="connsiteX2-369" fmla="*/ 129298 w 1065425"/>
                  <a:gd name="connsiteY2-370" fmla="*/ 777383 h 952910"/>
                  <a:gd name="connsiteX3-371" fmla="*/ 689616 w 1065425"/>
                  <a:gd name="connsiteY3-372" fmla="*/ 939729 h 952910"/>
                  <a:gd name="connsiteX4-373" fmla="*/ 1032347 w 1065425"/>
                  <a:gd name="connsiteY4-374" fmla="*/ 709749 h 952910"/>
                  <a:gd name="connsiteX5-375" fmla="*/ 1001322 w 1065425"/>
                  <a:gd name="connsiteY5-376" fmla="*/ 266722 h 952910"/>
                  <a:gd name="connsiteX6-377" fmla="*/ 537169 w 1065425"/>
                  <a:gd name="connsiteY6-378" fmla="*/ 10 h 952910"/>
                  <a:gd name="connsiteX0-379" fmla="*/ 545415 w 1073671"/>
                  <a:gd name="connsiteY0-380" fmla="*/ 10 h 952910"/>
                  <a:gd name="connsiteX1-381" fmla="*/ 32850 w 1073671"/>
                  <a:gd name="connsiteY1-382" fmla="*/ 336319 h 952910"/>
                  <a:gd name="connsiteX2-383" fmla="*/ 137544 w 1073671"/>
                  <a:gd name="connsiteY2-384" fmla="*/ 777383 h 952910"/>
                  <a:gd name="connsiteX3-385" fmla="*/ 697862 w 1073671"/>
                  <a:gd name="connsiteY3-386" fmla="*/ 939729 h 952910"/>
                  <a:gd name="connsiteX4-387" fmla="*/ 1040593 w 1073671"/>
                  <a:gd name="connsiteY4-388" fmla="*/ 709749 h 952910"/>
                  <a:gd name="connsiteX5-389" fmla="*/ 1009568 w 1073671"/>
                  <a:gd name="connsiteY5-390" fmla="*/ 266722 h 952910"/>
                  <a:gd name="connsiteX6-391" fmla="*/ 545415 w 1073671"/>
                  <a:gd name="connsiteY6-392" fmla="*/ 10 h 952910"/>
                  <a:gd name="connsiteX0-393" fmla="*/ 545415 w 1073671"/>
                  <a:gd name="connsiteY0-394" fmla="*/ 10 h 949082"/>
                  <a:gd name="connsiteX1-395" fmla="*/ 32850 w 1073671"/>
                  <a:gd name="connsiteY1-396" fmla="*/ 336319 h 949082"/>
                  <a:gd name="connsiteX2-397" fmla="*/ 137544 w 1073671"/>
                  <a:gd name="connsiteY2-398" fmla="*/ 777383 h 949082"/>
                  <a:gd name="connsiteX3-399" fmla="*/ 697862 w 1073671"/>
                  <a:gd name="connsiteY3-400" fmla="*/ 939729 h 949082"/>
                  <a:gd name="connsiteX4-401" fmla="*/ 1040593 w 1073671"/>
                  <a:gd name="connsiteY4-402" fmla="*/ 709749 h 949082"/>
                  <a:gd name="connsiteX5-403" fmla="*/ 1009568 w 1073671"/>
                  <a:gd name="connsiteY5-404" fmla="*/ 266722 h 949082"/>
                  <a:gd name="connsiteX6-405" fmla="*/ 545415 w 1073671"/>
                  <a:gd name="connsiteY6-406" fmla="*/ 10 h 949082"/>
                  <a:gd name="connsiteX0-407" fmla="*/ 538547 w 1066803"/>
                  <a:gd name="connsiteY0-408" fmla="*/ 10 h 949082"/>
                  <a:gd name="connsiteX1-409" fmla="*/ 25982 w 1066803"/>
                  <a:gd name="connsiteY1-410" fmla="*/ 336319 h 949082"/>
                  <a:gd name="connsiteX2-411" fmla="*/ 130676 w 1066803"/>
                  <a:gd name="connsiteY2-412" fmla="*/ 777383 h 949082"/>
                  <a:gd name="connsiteX3-413" fmla="*/ 690994 w 1066803"/>
                  <a:gd name="connsiteY3-414" fmla="*/ 939729 h 949082"/>
                  <a:gd name="connsiteX4-415" fmla="*/ 1033725 w 1066803"/>
                  <a:gd name="connsiteY4-416" fmla="*/ 709749 h 949082"/>
                  <a:gd name="connsiteX5-417" fmla="*/ 1002700 w 1066803"/>
                  <a:gd name="connsiteY5-418" fmla="*/ 266722 h 949082"/>
                  <a:gd name="connsiteX6-419" fmla="*/ 538547 w 1066803"/>
                  <a:gd name="connsiteY6-420" fmla="*/ 10 h 9490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66803" h="949081">
                    <a:moveTo>
                      <a:pt x="538547" y="10"/>
                    </a:moveTo>
                    <a:cubicBezTo>
                      <a:pt x="73323" y="73868"/>
                      <a:pt x="56605" y="265938"/>
                      <a:pt x="25982" y="336319"/>
                    </a:cubicBezTo>
                    <a:cubicBezTo>
                      <a:pt x="-48061" y="594599"/>
                      <a:pt x="51740" y="679038"/>
                      <a:pt x="130676" y="777383"/>
                    </a:cubicBezTo>
                    <a:cubicBezTo>
                      <a:pt x="353376" y="984478"/>
                      <a:pt x="576076" y="951672"/>
                      <a:pt x="690994" y="939729"/>
                    </a:cubicBezTo>
                    <a:cubicBezTo>
                      <a:pt x="987190" y="863069"/>
                      <a:pt x="998290" y="755118"/>
                      <a:pt x="1033725" y="709749"/>
                    </a:cubicBezTo>
                    <a:cubicBezTo>
                      <a:pt x="1055834" y="652471"/>
                      <a:pt x="1109233" y="494364"/>
                      <a:pt x="1002700" y="266722"/>
                    </a:cubicBezTo>
                    <a:cubicBezTo>
                      <a:pt x="938379" y="163911"/>
                      <a:pt x="856675" y="-1483"/>
                      <a:pt x="538547" y="10"/>
                    </a:cubicBezTo>
                    <a:close/>
                  </a:path>
                </a:pathLst>
              </a:custGeom>
              <a:solidFill>
                <a:srgbClr val="99A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8307182" y="791727"/>
                <a:ext cx="910922" cy="785236"/>
              </a:xfrm>
              <a:custGeom>
                <a:avLst/>
                <a:gdLst>
                  <a:gd name="connsiteX0" fmla="*/ 505610 w 1011219"/>
                  <a:gd name="connsiteY0" fmla="*/ 0 h 946673"/>
                  <a:gd name="connsiteX1" fmla="*/ 0 w 1011219"/>
                  <a:gd name="connsiteY1" fmla="*/ 311972 h 946673"/>
                  <a:gd name="connsiteX2" fmla="*/ 69925 w 1011219"/>
                  <a:gd name="connsiteY2" fmla="*/ 753035 h 946673"/>
                  <a:gd name="connsiteX3" fmla="*/ 602429 w 1011219"/>
                  <a:gd name="connsiteY3" fmla="*/ 946673 h 946673"/>
                  <a:gd name="connsiteX4" fmla="*/ 1011219 w 1011219"/>
                  <a:gd name="connsiteY4" fmla="*/ 758414 h 946673"/>
                  <a:gd name="connsiteX5" fmla="*/ 962810 w 1011219"/>
                  <a:gd name="connsiteY5" fmla="*/ 252805 h 946673"/>
                  <a:gd name="connsiteX6" fmla="*/ 505610 w 1011219"/>
                  <a:gd name="connsiteY6" fmla="*/ 0 h 946673"/>
                  <a:gd name="connsiteX0-1" fmla="*/ 498657 w 1011219"/>
                  <a:gd name="connsiteY0-2" fmla="*/ 0 h 960580"/>
                  <a:gd name="connsiteX1-3" fmla="*/ 0 w 1011219"/>
                  <a:gd name="connsiteY1-4" fmla="*/ 325879 h 960580"/>
                  <a:gd name="connsiteX2-5" fmla="*/ 69925 w 1011219"/>
                  <a:gd name="connsiteY2-6" fmla="*/ 766942 h 960580"/>
                  <a:gd name="connsiteX3-7" fmla="*/ 602429 w 1011219"/>
                  <a:gd name="connsiteY3-8" fmla="*/ 960580 h 960580"/>
                  <a:gd name="connsiteX4-9" fmla="*/ 1011219 w 1011219"/>
                  <a:gd name="connsiteY4-10" fmla="*/ 772321 h 960580"/>
                  <a:gd name="connsiteX5-11" fmla="*/ 962810 w 1011219"/>
                  <a:gd name="connsiteY5-12" fmla="*/ 266712 h 960580"/>
                  <a:gd name="connsiteX6-13" fmla="*/ 498657 w 1011219"/>
                  <a:gd name="connsiteY6-14" fmla="*/ 0 h 960580"/>
                  <a:gd name="connsiteX0-15" fmla="*/ 498657 w 1011219"/>
                  <a:gd name="connsiteY0-16" fmla="*/ 9 h 960589"/>
                  <a:gd name="connsiteX1-17" fmla="*/ 0 w 1011219"/>
                  <a:gd name="connsiteY1-18" fmla="*/ 325888 h 960589"/>
                  <a:gd name="connsiteX2-19" fmla="*/ 69925 w 1011219"/>
                  <a:gd name="connsiteY2-20" fmla="*/ 766951 h 960589"/>
                  <a:gd name="connsiteX3-21" fmla="*/ 602429 w 1011219"/>
                  <a:gd name="connsiteY3-22" fmla="*/ 960589 h 960589"/>
                  <a:gd name="connsiteX4-23" fmla="*/ 1011219 w 1011219"/>
                  <a:gd name="connsiteY4-24" fmla="*/ 772330 h 960589"/>
                  <a:gd name="connsiteX5-25" fmla="*/ 962810 w 1011219"/>
                  <a:gd name="connsiteY5-26" fmla="*/ 266721 h 960589"/>
                  <a:gd name="connsiteX6-27" fmla="*/ 498657 w 1011219"/>
                  <a:gd name="connsiteY6-28" fmla="*/ 9 h 960589"/>
                  <a:gd name="connsiteX0-29" fmla="*/ 498657 w 1011219"/>
                  <a:gd name="connsiteY0-30" fmla="*/ 10 h 960590"/>
                  <a:gd name="connsiteX1-31" fmla="*/ 0 w 1011219"/>
                  <a:gd name="connsiteY1-32" fmla="*/ 325889 h 960590"/>
                  <a:gd name="connsiteX2-33" fmla="*/ 69925 w 1011219"/>
                  <a:gd name="connsiteY2-34" fmla="*/ 766952 h 960590"/>
                  <a:gd name="connsiteX3-35" fmla="*/ 602429 w 1011219"/>
                  <a:gd name="connsiteY3-36" fmla="*/ 960590 h 960590"/>
                  <a:gd name="connsiteX4-37" fmla="*/ 1011219 w 1011219"/>
                  <a:gd name="connsiteY4-38" fmla="*/ 772331 h 960590"/>
                  <a:gd name="connsiteX5-39" fmla="*/ 962810 w 1011219"/>
                  <a:gd name="connsiteY5-40" fmla="*/ 266722 h 960590"/>
                  <a:gd name="connsiteX6-41" fmla="*/ 498657 w 1011219"/>
                  <a:gd name="connsiteY6-42" fmla="*/ 10 h 960590"/>
                  <a:gd name="connsiteX0-43" fmla="*/ 498657 w 1021529"/>
                  <a:gd name="connsiteY0-44" fmla="*/ 10 h 960590"/>
                  <a:gd name="connsiteX1-45" fmla="*/ 0 w 1021529"/>
                  <a:gd name="connsiteY1-46" fmla="*/ 325889 h 960590"/>
                  <a:gd name="connsiteX2-47" fmla="*/ 69925 w 1021529"/>
                  <a:gd name="connsiteY2-48" fmla="*/ 766952 h 960590"/>
                  <a:gd name="connsiteX3-49" fmla="*/ 602429 w 1021529"/>
                  <a:gd name="connsiteY3-50" fmla="*/ 960590 h 960590"/>
                  <a:gd name="connsiteX4-51" fmla="*/ 1011219 w 1021529"/>
                  <a:gd name="connsiteY4-52" fmla="*/ 772331 h 960590"/>
                  <a:gd name="connsiteX5-53" fmla="*/ 962810 w 1021529"/>
                  <a:gd name="connsiteY5-54" fmla="*/ 266722 h 960590"/>
                  <a:gd name="connsiteX6-55" fmla="*/ 498657 w 1021529"/>
                  <a:gd name="connsiteY6-56" fmla="*/ 10 h 960590"/>
                  <a:gd name="connsiteX0-57" fmla="*/ 498657 w 1021529"/>
                  <a:gd name="connsiteY0-58" fmla="*/ 10 h 960590"/>
                  <a:gd name="connsiteX1-59" fmla="*/ 0 w 1021529"/>
                  <a:gd name="connsiteY1-60" fmla="*/ 325889 h 960590"/>
                  <a:gd name="connsiteX2-61" fmla="*/ 69925 w 1021529"/>
                  <a:gd name="connsiteY2-62" fmla="*/ 766952 h 960590"/>
                  <a:gd name="connsiteX3-63" fmla="*/ 602429 w 1021529"/>
                  <a:gd name="connsiteY3-64" fmla="*/ 960590 h 960590"/>
                  <a:gd name="connsiteX4-65" fmla="*/ 1011219 w 1021529"/>
                  <a:gd name="connsiteY4-66" fmla="*/ 772331 h 960590"/>
                  <a:gd name="connsiteX5-67" fmla="*/ 962810 w 1021529"/>
                  <a:gd name="connsiteY5-68" fmla="*/ 266722 h 960590"/>
                  <a:gd name="connsiteX6-69" fmla="*/ 498657 w 1021529"/>
                  <a:gd name="connsiteY6-70" fmla="*/ 10 h 960590"/>
                  <a:gd name="connsiteX0-71" fmla="*/ 498657 w 1021529"/>
                  <a:gd name="connsiteY0-72" fmla="*/ 10 h 960590"/>
                  <a:gd name="connsiteX1-73" fmla="*/ 0 w 1021529"/>
                  <a:gd name="connsiteY1-74" fmla="*/ 325889 h 960590"/>
                  <a:gd name="connsiteX2-75" fmla="*/ 69925 w 1021529"/>
                  <a:gd name="connsiteY2-76" fmla="*/ 766952 h 960590"/>
                  <a:gd name="connsiteX3-77" fmla="*/ 602429 w 1021529"/>
                  <a:gd name="connsiteY3-78" fmla="*/ 960590 h 960590"/>
                  <a:gd name="connsiteX4-79" fmla="*/ 1011219 w 1021529"/>
                  <a:gd name="connsiteY4-80" fmla="*/ 772331 h 960590"/>
                  <a:gd name="connsiteX5-81" fmla="*/ 962810 w 1021529"/>
                  <a:gd name="connsiteY5-82" fmla="*/ 266722 h 960590"/>
                  <a:gd name="connsiteX6-83" fmla="*/ 498657 w 1021529"/>
                  <a:gd name="connsiteY6-84" fmla="*/ 10 h 960590"/>
                  <a:gd name="connsiteX0-85" fmla="*/ 532514 w 1055386"/>
                  <a:gd name="connsiteY0-86" fmla="*/ 10 h 960590"/>
                  <a:gd name="connsiteX1-87" fmla="*/ 33857 w 1055386"/>
                  <a:gd name="connsiteY1-88" fmla="*/ 325889 h 960590"/>
                  <a:gd name="connsiteX2-89" fmla="*/ 103782 w 1055386"/>
                  <a:gd name="connsiteY2-90" fmla="*/ 766952 h 960590"/>
                  <a:gd name="connsiteX3-91" fmla="*/ 636286 w 1055386"/>
                  <a:gd name="connsiteY3-92" fmla="*/ 960590 h 960590"/>
                  <a:gd name="connsiteX4-93" fmla="*/ 1045076 w 1055386"/>
                  <a:gd name="connsiteY4-94" fmla="*/ 772331 h 960590"/>
                  <a:gd name="connsiteX5-95" fmla="*/ 996667 w 1055386"/>
                  <a:gd name="connsiteY5-96" fmla="*/ 266722 h 960590"/>
                  <a:gd name="connsiteX6-97" fmla="*/ 532514 w 1055386"/>
                  <a:gd name="connsiteY6-98" fmla="*/ 10 h 960590"/>
                  <a:gd name="connsiteX0-99" fmla="*/ 544399 w 1067271"/>
                  <a:gd name="connsiteY0-100" fmla="*/ 10 h 960590"/>
                  <a:gd name="connsiteX1-101" fmla="*/ 31834 w 1067271"/>
                  <a:gd name="connsiteY1-102" fmla="*/ 336319 h 960590"/>
                  <a:gd name="connsiteX2-103" fmla="*/ 115667 w 1067271"/>
                  <a:gd name="connsiteY2-104" fmla="*/ 766952 h 960590"/>
                  <a:gd name="connsiteX3-105" fmla="*/ 648171 w 1067271"/>
                  <a:gd name="connsiteY3-106" fmla="*/ 960590 h 960590"/>
                  <a:gd name="connsiteX4-107" fmla="*/ 1056961 w 1067271"/>
                  <a:gd name="connsiteY4-108" fmla="*/ 772331 h 960590"/>
                  <a:gd name="connsiteX5-109" fmla="*/ 1008552 w 1067271"/>
                  <a:gd name="connsiteY5-110" fmla="*/ 266722 h 960590"/>
                  <a:gd name="connsiteX6-111" fmla="*/ 544399 w 1067271"/>
                  <a:gd name="connsiteY6-112" fmla="*/ 10 h 960590"/>
                  <a:gd name="connsiteX0-113" fmla="*/ 534577 w 1057449"/>
                  <a:gd name="connsiteY0-114" fmla="*/ 10 h 960590"/>
                  <a:gd name="connsiteX1-115" fmla="*/ 22012 w 1057449"/>
                  <a:gd name="connsiteY1-116" fmla="*/ 336319 h 960590"/>
                  <a:gd name="connsiteX2-117" fmla="*/ 105845 w 1057449"/>
                  <a:gd name="connsiteY2-118" fmla="*/ 766952 h 960590"/>
                  <a:gd name="connsiteX3-119" fmla="*/ 638349 w 1057449"/>
                  <a:gd name="connsiteY3-120" fmla="*/ 960590 h 960590"/>
                  <a:gd name="connsiteX4-121" fmla="*/ 1047139 w 1057449"/>
                  <a:gd name="connsiteY4-122" fmla="*/ 772331 h 960590"/>
                  <a:gd name="connsiteX5-123" fmla="*/ 998730 w 1057449"/>
                  <a:gd name="connsiteY5-124" fmla="*/ 266722 h 960590"/>
                  <a:gd name="connsiteX6-125" fmla="*/ 534577 w 1057449"/>
                  <a:gd name="connsiteY6-126" fmla="*/ 10 h 960590"/>
                  <a:gd name="connsiteX0-127" fmla="*/ 534577 w 1057449"/>
                  <a:gd name="connsiteY0-128" fmla="*/ 10 h 960590"/>
                  <a:gd name="connsiteX1-129" fmla="*/ 22012 w 1057449"/>
                  <a:gd name="connsiteY1-130" fmla="*/ 336319 h 960590"/>
                  <a:gd name="connsiteX2-131" fmla="*/ 105845 w 1057449"/>
                  <a:gd name="connsiteY2-132" fmla="*/ 766952 h 960590"/>
                  <a:gd name="connsiteX3-133" fmla="*/ 638349 w 1057449"/>
                  <a:gd name="connsiteY3-134" fmla="*/ 960590 h 960590"/>
                  <a:gd name="connsiteX4-135" fmla="*/ 1047139 w 1057449"/>
                  <a:gd name="connsiteY4-136" fmla="*/ 772331 h 960590"/>
                  <a:gd name="connsiteX5-137" fmla="*/ 998730 w 1057449"/>
                  <a:gd name="connsiteY5-138" fmla="*/ 266722 h 960590"/>
                  <a:gd name="connsiteX6-139" fmla="*/ 534577 w 1057449"/>
                  <a:gd name="connsiteY6-140" fmla="*/ 10 h 960590"/>
                  <a:gd name="connsiteX0-141" fmla="*/ 545336 w 1068208"/>
                  <a:gd name="connsiteY0-142" fmla="*/ 10 h 960590"/>
                  <a:gd name="connsiteX1-143" fmla="*/ 32771 w 1068208"/>
                  <a:gd name="connsiteY1-144" fmla="*/ 336319 h 960590"/>
                  <a:gd name="connsiteX2-145" fmla="*/ 116604 w 1068208"/>
                  <a:gd name="connsiteY2-146" fmla="*/ 766952 h 960590"/>
                  <a:gd name="connsiteX3-147" fmla="*/ 649108 w 1068208"/>
                  <a:gd name="connsiteY3-148" fmla="*/ 960590 h 960590"/>
                  <a:gd name="connsiteX4-149" fmla="*/ 1057898 w 1068208"/>
                  <a:gd name="connsiteY4-150" fmla="*/ 772331 h 960590"/>
                  <a:gd name="connsiteX5-151" fmla="*/ 1009489 w 1068208"/>
                  <a:gd name="connsiteY5-152" fmla="*/ 266722 h 960590"/>
                  <a:gd name="connsiteX6-153" fmla="*/ 545336 w 1068208"/>
                  <a:gd name="connsiteY6-154" fmla="*/ 10 h 960590"/>
                  <a:gd name="connsiteX0-155" fmla="*/ 545336 w 1068208"/>
                  <a:gd name="connsiteY0-156" fmla="*/ 10 h 960590"/>
                  <a:gd name="connsiteX1-157" fmla="*/ 32771 w 1068208"/>
                  <a:gd name="connsiteY1-158" fmla="*/ 336319 h 960590"/>
                  <a:gd name="connsiteX2-159" fmla="*/ 116604 w 1068208"/>
                  <a:gd name="connsiteY2-160" fmla="*/ 766952 h 960590"/>
                  <a:gd name="connsiteX3-161" fmla="*/ 649108 w 1068208"/>
                  <a:gd name="connsiteY3-162" fmla="*/ 960590 h 960590"/>
                  <a:gd name="connsiteX4-163" fmla="*/ 1057898 w 1068208"/>
                  <a:gd name="connsiteY4-164" fmla="*/ 772331 h 960590"/>
                  <a:gd name="connsiteX5-165" fmla="*/ 1009489 w 1068208"/>
                  <a:gd name="connsiteY5-166" fmla="*/ 266722 h 960590"/>
                  <a:gd name="connsiteX6-167" fmla="*/ 545336 w 1068208"/>
                  <a:gd name="connsiteY6-168" fmla="*/ 10 h 960590"/>
                  <a:gd name="connsiteX0-169" fmla="*/ 545336 w 1068208"/>
                  <a:gd name="connsiteY0-170" fmla="*/ 10 h 960590"/>
                  <a:gd name="connsiteX1-171" fmla="*/ 32771 w 1068208"/>
                  <a:gd name="connsiteY1-172" fmla="*/ 336319 h 960590"/>
                  <a:gd name="connsiteX2-173" fmla="*/ 116604 w 1068208"/>
                  <a:gd name="connsiteY2-174" fmla="*/ 766952 h 960590"/>
                  <a:gd name="connsiteX3-175" fmla="*/ 649108 w 1068208"/>
                  <a:gd name="connsiteY3-176" fmla="*/ 960590 h 960590"/>
                  <a:gd name="connsiteX4-177" fmla="*/ 1057898 w 1068208"/>
                  <a:gd name="connsiteY4-178" fmla="*/ 772331 h 960590"/>
                  <a:gd name="connsiteX5-179" fmla="*/ 1009489 w 1068208"/>
                  <a:gd name="connsiteY5-180" fmla="*/ 266722 h 960590"/>
                  <a:gd name="connsiteX6-181" fmla="*/ 545336 w 1068208"/>
                  <a:gd name="connsiteY6-182" fmla="*/ 10 h 960590"/>
                  <a:gd name="connsiteX0-183" fmla="*/ 545336 w 1068208"/>
                  <a:gd name="connsiteY0-184" fmla="*/ 10 h 960590"/>
                  <a:gd name="connsiteX1-185" fmla="*/ 32771 w 1068208"/>
                  <a:gd name="connsiteY1-186" fmla="*/ 336319 h 960590"/>
                  <a:gd name="connsiteX2-187" fmla="*/ 116604 w 1068208"/>
                  <a:gd name="connsiteY2-188" fmla="*/ 766952 h 960590"/>
                  <a:gd name="connsiteX3-189" fmla="*/ 649108 w 1068208"/>
                  <a:gd name="connsiteY3-190" fmla="*/ 960590 h 960590"/>
                  <a:gd name="connsiteX4-191" fmla="*/ 1057898 w 1068208"/>
                  <a:gd name="connsiteY4-192" fmla="*/ 772331 h 960590"/>
                  <a:gd name="connsiteX5-193" fmla="*/ 1009489 w 1068208"/>
                  <a:gd name="connsiteY5-194" fmla="*/ 266722 h 960590"/>
                  <a:gd name="connsiteX6-195" fmla="*/ 545336 w 1068208"/>
                  <a:gd name="connsiteY6-196" fmla="*/ 10 h 960590"/>
                  <a:gd name="connsiteX0-197" fmla="*/ 545336 w 1068208"/>
                  <a:gd name="connsiteY0-198" fmla="*/ 10 h 939729"/>
                  <a:gd name="connsiteX1-199" fmla="*/ 32771 w 1068208"/>
                  <a:gd name="connsiteY1-200" fmla="*/ 336319 h 939729"/>
                  <a:gd name="connsiteX2-201" fmla="*/ 116604 w 1068208"/>
                  <a:gd name="connsiteY2-202" fmla="*/ 766952 h 939729"/>
                  <a:gd name="connsiteX3-203" fmla="*/ 697783 w 1068208"/>
                  <a:gd name="connsiteY3-204" fmla="*/ 939729 h 939729"/>
                  <a:gd name="connsiteX4-205" fmla="*/ 1057898 w 1068208"/>
                  <a:gd name="connsiteY4-206" fmla="*/ 772331 h 939729"/>
                  <a:gd name="connsiteX5-207" fmla="*/ 1009489 w 1068208"/>
                  <a:gd name="connsiteY5-208" fmla="*/ 266722 h 939729"/>
                  <a:gd name="connsiteX6-209" fmla="*/ 545336 w 1068208"/>
                  <a:gd name="connsiteY6-210" fmla="*/ 10 h 939729"/>
                  <a:gd name="connsiteX0-211" fmla="*/ 545336 w 1108130"/>
                  <a:gd name="connsiteY0-212" fmla="*/ 10 h 939729"/>
                  <a:gd name="connsiteX1-213" fmla="*/ 32771 w 1108130"/>
                  <a:gd name="connsiteY1-214" fmla="*/ 336319 h 939729"/>
                  <a:gd name="connsiteX2-215" fmla="*/ 116604 w 1108130"/>
                  <a:gd name="connsiteY2-216" fmla="*/ 766952 h 939729"/>
                  <a:gd name="connsiteX3-217" fmla="*/ 697783 w 1108130"/>
                  <a:gd name="connsiteY3-218" fmla="*/ 939729 h 939729"/>
                  <a:gd name="connsiteX4-219" fmla="*/ 1057898 w 1108130"/>
                  <a:gd name="connsiteY4-220" fmla="*/ 772331 h 939729"/>
                  <a:gd name="connsiteX5-221" fmla="*/ 1009489 w 1108130"/>
                  <a:gd name="connsiteY5-222" fmla="*/ 266722 h 939729"/>
                  <a:gd name="connsiteX6-223" fmla="*/ 545336 w 1108130"/>
                  <a:gd name="connsiteY6-224" fmla="*/ 10 h 939729"/>
                  <a:gd name="connsiteX0-225" fmla="*/ 545336 w 1108130"/>
                  <a:gd name="connsiteY0-226" fmla="*/ 10 h 939729"/>
                  <a:gd name="connsiteX1-227" fmla="*/ 32771 w 1108130"/>
                  <a:gd name="connsiteY1-228" fmla="*/ 336319 h 939729"/>
                  <a:gd name="connsiteX2-229" fmla="*/ 116604 w 1108130"/>
                  <a:gd name="connsiteY2-230" fmla="*/ 766952 h 939729"/>
                  <a:gd name="connsiteX3-231" fmla="*/ 697783 w 1108130"/>
                  <a:gd name="connsiteY3-232" fmla="*/ 939729 h 939729"/>
                  <a:gd name="connsiteX4-233" fmla="*/ 1057898 w 1108130"/>
                  <a:gd name="connsiteY4-234" fmla="*/ 772331 h 939729"/>
                  <a:gd name="connsiteX5-235" fmla="*/ 1009489 w 1108130"/>
                  <a:gd name="connsiteY5-236" fmla="*/ 266722 h 939729"/>
                  <a:gd name="connsiteX6-237" fmla="*/ 545336 w 1108130"/>
                  <a:gd name="connsiteY6-238" fmla="*/ 10 h 939729"/>
                  <a:gd name="connsiteX0-239" fmla="*/ 545336 w 1084577"/>
                  <a:gd name="connsiteY0-240" fmla="*/ 10 h 939729"/>
                  <a:gd name="connsiteX1-241" fmla="*/ 32771 w 1084577"/>
                  <a:gd name="connsiteY1-242" fmla="*/ 336319 h 939729"/>
                  <a:gd name="connsiteX2-243" fmla="*/ 116604 w 1084577"/>
                  <a:gd name="connsiteY2-244" fmla="*/ 766952 h 939729"/>
                  <a:gd name="connsiteX3-245" fmla="*/ 697783 w 1084577"/>
                  <a:gd name="connsiteY3-246" fmla="*/ 939729 h 939729"/>
                  <a:gd name="connsiteX4-247" fmla="*/ 1016177 w 1084577"/>
                  <a:gd name="connsiteY4-248" fmla="*/ 709749 h 939729"/>
                  <a:gd name="connsiteX5-249" fmla="*/ 1009489 w 1084577"/>
                  <a:gd name="connsiteY5-250" fmla="*/ 266722 h 939729"/>
                  <a:gd name="connsiteX6-251" fmla="*/ 545336 w 1084577"/>
                  <a:gd name="connsiteY6-252" fmla="*/ 10 h 939729"/>
                  <a:gd name="connsiteX0-253" fmla="*/ 545336 w 1074845"/>
                  <a:gd name="connsiteY0-254" fmla="*/ 10 h 939729"/>
                  <a:gd name="connsiteX1-255" fmla="*/ 32771 w 1074845"/>
                  <a:gd name="connsiteY1-256" fmla="*/ 336319 h 939729"/>
                  <a:gd name="connsiteX2-257" fmla="*/ 116604 w 1074845"/>
                  <a:gd name="connsiteY2-258" fmla="*/ 766952 h 939729"/>
                  <a:gd name="connsiteX3-259" fmla="*/ 697783 w 1074845"/>
                  <a:gd name="connsiteY3-260" fmla="*/ 939729 h 939729"/>
                  <a:gd name="connsiteX4-261" fmla="*/ 1016177 w 1074845"/>
                  <a:gd name="connsiteY4-262" fmla="*/ 709749 h 939729"/>
                  <a:gd name="connsiteX5-263" fmla="*/ 1009489 w 1074845"/>
                  <a:gd name="connsiteY5-264" fmla="*/ 266722 h 939729"/>
                  <a:gd name="connsiteX6-265" fmla="*/ 545336 w 1074845"/>
                  <a:gd name="connsiteY6-266" fmla="*/ 10 h 939729"/>
                  <a:gd name="connsiteX0-267" fmla="*/ 545336 w 1064285"/>
                  <a:gd name="connsiteY0-268" fmla="*/ 10 h 939729"/>
                  <a:gd name="connsiteX1-269" fmla="*/ 32771 w 1064285"/>
                  <a:gd name="connsiteY1-270" fmla="*/ 336319 h 939729"/>
                  <a:gd name="connsiteX2-271" fmla="*/ 116604 w 1064285"/>
                  <a:gd name="connsiteY2-272" fmla="*/ 766952 h 939729"/>
                  <a:gd name="connsiteX3-273" fmla="*/ 697783 w 1064285"/>
                  <a:gd name="connsiteY3-274" fmla="*/ 939729 h 939729"/>
                  <a:gd name="connsiteX4-275" fmla="*/ 1016177 w 1064285"/>
                  <a:gd name="connsiteY4-276" fmla="*/ 709749 h 939729"/>
                  <a:gd name="connsiteX5-277" fmla="*/ 1009489 w 1064285"/>
                  <a:gd name="connsiteY5-278" fmla="*/ 266722 h 939729"/>
                  <a:gd name="connsiteX6-279" fmla="*/ 545336 w 1064285"/>
                  <a:gd name="connsiteY6-280" fmla="*/ 10 h 939729"/>
                  <a:gd name="connsiteX0-281" fmla="*/ 545336 w 1064285"/>
                  <a:gd name="connsiteY0-282" fmla="*/ 10 h 939729"/>
                  <a:gd name="connsiteX1-283" fmla="*/ 32771 w 1064285"/>
                  <a:gd name="connsiteY1-284" fmla="*/ 336319 h 939729"/>
                  <a:gd name="connsiteX2-285" fmla="*/ 116604 w 1064285"/>
                  <a:gd name="connsiteY2-286" fmla="*/ 766952 h 939729"/>
                  <a:gd name="connsiteX3-287" fmla="*/ 697783 w 1064285"/>
                  <a:gd name="connsiteY3-288" fmla="*/ 939729 h 939729"/>
                  <a:gd name="connsiteX4-289" fmla="*/ 1016177 w 1064285"/>
                  <a:gd name="connsiteY4-290" fmla="*/ 709749 h 939729"/>
                  <a:gd name="connsiteX5-291" fmla="*/ 1009489 w 1064285"/>
                  <a:gd name="connsiteY5-292" fmla="*/ 266722 h 939729"/>
                  <a:gd name="connsiteX6-293" fmla="*/ 545336 w 1064285"/>
                  <a:gd name="connsiteY6-294" fmla="*/ 10 h 939729"/>
                  <a:gd name="connsiteX0-295" fmla="*/ 545336 w 1064285"/>
                  <a:gd name="connsiteY0-296" fmla="*/ 10 h 939729"/>
                  <a:gd name="connsiteX1-297" fmla="*/ 32771 w 1064285"/>
                  <a:gd name="connsiteY1-298" fmla="*/ 336319 h 939729"/>
                  <a:gd name="connsiteX2-299" fmla="*/ 116604 w 1064285"/>
                  <a:gd name="connsiteY2-300" fmla="*/ 766952 h 939729"/>
                  <a:gd name="connsiteX3-301" fmla="*/ 697783 w 1064285"/>
                  <a:gd name="connsiteY3-302" fmla="*/ 939729 h 939729"/>
                  <a:gd name="connsiteX4-303" fmla="*/ 1016177 w 1064285"/>
                  <a:gd name="connsiteY4-304" fmla="*/ 709749 h 939729"/>
                  <a:gd name="connsiteX5-305" fmla="*/ 1009489 w 1064285"/>
                  <a:gd name="connsiteY5-306" fmla="*/ 266722 h 939729"/>
                  <a:gd name="connsiteX6-307" fmla="*/ 545336 w 1064285"/>
                  <a:gd name="connsiteY6-308" fmla="*/ 10 h 939729"/>
                  <a:gd name="connsiteX0-309" fmla="*/ 545336 w 1064285"/>
                  <a:gd name="connsiteY0-310" fmla="*/ 10 h 950169"/>
                  <a:gd name="connsiteX1-311" fmla="*/ 32771 w 1064285"/>
                  <a:gd name="connsiteY1-312" fmla="*/ 336319 h 950169"/>
                  <a:gd name="connsiteX2-313" fmla="*/ 116604 w 1064285"/>
                  <a:gd name="connsiteY2-314" fmla="*/ 766952 h 950169"/>
                  <a:gd name="connsiteX3-315" fmla="*/ 697783 w 1064285"/>
                  <a:gd name="connsiteY3-316" fmla="*/ 939729 h 950169"/>
                  <a:gd name="connsiteX4-317" fmla="*/ 1016177 w 1064285"/>
                  <a:gd name="connsiteY4-318" fmla="*/ 709749 h 950169"/>
                  <a:gd name="connsiteX5-319" fmla="*/ 1009489 w 1064285"/>
                  <a:gd name="connsiteY5-320" fmla="*/ 266722 h 950169"/>
                  <a:gd name="connsiteX6-321" fmla="*/ 545336 w 1064285"/>
                  <a:gd name="connsiteY6-322" fmla="*/ 10 h 950169"/>
                  <a:gd name="connsiteX0-323" fmla="*/ 545336 w 1073592"/>
                  <a:gd name="connsiteY0-324" fmla="*/ 10 h 950169"/>
                  <a:gd name="connsiteX1-325" fmla="*/ 32771 w 1073592"/>
                  <a:gd name="connsiteY1-326" fmla="*/ 336319 h 950169"/>
                  <a:gd name="connsiteX2-327" fmla="*/ 116604 w 1073592"/>
                  <a:gd name="connsiteY2-328" fmla="*/ 766952 h 950169"/>
                  <a:gd name="connsiteX3-329" fmla="*/ 697783 w 1073592"/>
                  <a:gd name="connsiteY3-330" fmla="*/ 939729 h 950169"/>
                  <a:gd name="connsiteX4-331" fmla="*/ 1040514 w 1073592"/>
                  <a:gd name="connsiteY4-332" fmla="*/ 709749 h 950169"/>
                  <a:gd name="connsiteX5-333" fmla="*/ 1009489 w 1073592"/>
                  <a:gd name="connsiteY5-334" fmla="*/ 266722 h 950169"/>
                  <a:gd name="connsiteX6-335" fmla="*/ 545336 w 1073592"/>
                  <a:gd name="connsiteY6-336" fmla="*/ 10 h 950169"/>
                  <a:gd name="connsiteX0-337" fmla="*/ 545336 w 1073592"/>
                  <a:gd name="connsiteY0-338" fmla="*/ 10 h 950169"/>
                  <a:gd name="connsiteX1-339" fmla="*/ 32771 w 1073592"/>
                  <a:gd name="connsiteY1-340" fmla="*/ 336319 h 950169"/>
                  <a:gd name="connsiteX2-341" fmla="*/ 116604 w 1073592"/>
                  <a:gd name="connsiteY2-342" fmla="*/ 766952 h 950169"/>
                  <a:gd name="connsiteX3-343" fmla="*/ 697783 w 1073592"/>
                  <a:gd name="connsiteY3-344" fmla="*/ 939729 h 950169"/>
                  <a:gd name="connsiteX4-345" fmla="*/ 1040514 w 1073592"/>
                  <a:gd name="connsiteY4-346" fmla="*/ 709749 h 950169"/>
                  <a:gd name="connsiteX5-347" fmla="*/ 1009489 w 1073592"/>
                  <a:gd name="connsiteY5-348" fmla="*/ 266722 h 950169"/>
                  <a:gd name="connsiteX6-349" fmla="*/ 545336 w 1073592"/>
                  <a:gd name="connsiteY6-350" fmla="*/ 10 h 950169"/>
                  <a:gd name="connsiteX0-351" fmla="*/ 540433 w 1068689"/>
                  <a:gd name="connsiteY0-352" fmla="*/ 10 h 950169"/>
                  <a:gd name="connsiteX1-353" fmla="*/ 27868 w 1068689"/>
                  <a:gd name="connsiteY1-354" fmla="*/ 336319 h 950169"/>
                  <a:gd name="connsiteX2-355" fmla="*/ 111701 w 1068689"/>
                  <a:gd name="connsiteY2-356" fmla="*/ 766952 h 950169"/>
                  <a:gd name="connsiteX3-357" fmla="*/ 692880 w 1068689"/>
                  <a:gd name="connsiteY3-358" fmla="*/ 939729 h 950169"/>
                  <a:gd name="connsiteX4-359" fmla="*/ 1035611 w 1068689"/>
                  <a:gd name="connsiteY4-360" fmla="*/ 709749 h 950169"/>
                  <a:gd name="connsiteX5-361" fmla="*/ 1004586 w 1068689"/>
                  <a:gd name="connsiteY5-362" fmla="*/ 266722 h 950169"/>
                  <a:gd name="connsiteX6-363" fmla="*/ 540433 w 1068689"/>
                  <a:gd name="connsiteY6-364" fmla="*/ 10 h 950169"/>
                  <a:gd name="connsiteX0-365" fmla="*/ 537169 w 1065425"/>
                  <a:gd name="connsiteY0-366" fmla="*/ 10 h 952910"/>
                  <a:gd name="connsiteX1-367" fmla="*/ 24604 w 1065425"/>
                  <a:gd name="connsiteY1-368" fmla="*/ 336319 h 952910"/>
                  <a:gd name="connsiteX2-369" fmla="*/ 129298 w 1065425"/>
                  <a:gd name="connsiteY2-370" fmla="*/ 777383 h 952910"/>
                  <a:gd name="connsiteX3-371" fmla="*/ 689616 w 1065425"/>
                  <a:gd name="connsiteY3-372" fmla="*/ 939729 h 952910"/>
                  <a:gd name="connsiteX4-373" fmla="*/ 1032347 w 1065425"/>
                  <a:gd name="connsiteY4-374" fmla="*/ 709749 h 952910"/>
                  <a:gd name="connsiteX5-375" fmla="*/ 1001322 w 1065425"/>
                  <a:gd name="connsiteY5-376" fmla="*/ 266722 h 952910"/>
                  <a:gd name="connsiteX6-377" fmla="*/ 537169 w 1065425"/>
                  <a:gd name="connsiteY6-378" fmla="*/ 10 h 952910"/>
                  <a:gd name="connsiteX0-379" fmla="*/ 545415 w 1073671"/>
                  <a:gd name="connsiteY0-380" fmla="*/ 10 h 952910"/>
                  <a:gd name="connsiteX1-381" fmla="*/ 32850 w 1073671"/>
                  <a:gd name="connsiteY1-382" fmla="*/ 336319 h 952910"/>
                  <a:gd name="connsiteX2-383" fmla="*/ 137544 w 1073671"/>
                  <a:gd name="connsiteY2-384" fmla="*/ 777383 h 952910"/>
                  <a:gd name="connsiteX3-385" fmla="*/ 697862 w 1073671"/>
                  <a:gd name="connsiteY3-386" fmla="*/ 939729 h 952910"/>
                  <a:gd name="connsiteX4-387" fmla="*/ 1040593 w 1073671"/>
                  <a:gd name="connsiteY4-388" fmla="*/ 709749 h 952910"/>
                  <a:gd name="connsiteX5-389" fmla="*/ 1009568 w 1073671"/>
                  <a:gd name="connsiteY5-390" fmla="*/ 266722 h 952910"/>
                  <a:gd name="connsiteX6-391" fmla="*/ 545415 w 1073671"/>
                  <a:gd name="connsiteY6-392" fmla="*/ 10 h 952910"/>
                  <a:gd name="connsiteX0-393" fmla="*/ 545415 w 1073671"/>
                  <a:gd name="connsiteY0-394" fmla="*/ 10 h 949082"/>
                  <a:gd name="connsiteX1-395" fmla="*/ 32850 w 1073671"/>
                  <a:gd name="connsiteY1-396" fmla="*/ 336319 h 949082"/>
                  <a:gd name="connsiteX2-397" fmla="*/ 137544 w 1073671"/>
                  <a:gd name="connsiteY2-398" fmla="*/ 777383 h 949082"/>
                  <a:gd name="connsiteX3-399" fmla="*/ 697862 w 1073671"/>
                  <a:gd name="connsiteY3-400" fmla="*/ 939729 h 949082"/>
                  <a:gd name="connsiteX4-401" fmla="*/ 1040593 w 1073671"/>
                  <a:gd name="connsiteY4-402" fmla="*/ 709749 h 949082"/>
                  <a:gd name="connsiteX5-403" fmla="*/ 1009568 w 1073671"/>
                  <a:gd name="connsiteY5-404" fmla="*/ 266722 h 949082"/>
                  <a:gd name="connsiteX6-405" fmla="*/ 545415 w 1073671"/>
                  <a:gd name="connsiteY6-406" fmla="*/ 10 h 949082"/>
                  <a:gd name="connsiteX0-407" fmla="*/ 538547 w 1066803"/>
                  <a:gd name="connsiteY0-408" fmla="*/ 10 h 949082"/>
                  <a:gd name="connsiteX1-409" fmla="*/ 25982 w 1066803"/>
                  <a:gd name="connsiteY1-410" fmla="*/ 336319 h 949082"/>
                  <a:gd name="connsiteX2-411" fmla="*/ 130676 w 1066803"/>
                  <a:gd name="connsiteY2-412" fmla="*/ 777383 h 949082"/>
                  <a:gd name="connsiteX3-413" fmla="*/ 690994 w 1066803"/>
                  <a:gd name="connsiteY3-414" fmla="*/ 939729 h 949082"/>
                  <a:gd name="connsiteX4-415" fmla="*/ 1033725 w 1066803"/>
                  <a:gd name="connsiteY4-416" fmla="*/ 709749 h 949082"/>
                  <a:gd name="connsiteX5-417" fmla="*/ 1002700 w 1066803"/>
                  <a:gd name="connsiteY5-418" fmla="*/ 266722 h 949082"/>
                  <a:gd name="connsiteX6-419" fmla="*/ 538547 w 1066803"/>
                  <a:gd name="connsiteY6-420" fmla="*/ 10 h 9490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66803" h="949081">
                    <a:moveTo>
                      <a:pt x="538547" y="10"/>
                    </a:moveTo>
                    <a:cubicBezTo>
                      <a:pt x="73323" y="73868"/>
                      <a:pt x="56605" y="265938"/>
                      <a:pt x="25982" y="336319"/>
                    </a:cubicBezTo>
                    <a:cubicBezTo>
                      <a:pt x="-48061" y="594599"/>
                      <a:pt x="51740" y="679038"/>
                      <a:pt x="130676" y="777383"/>
                    </a:cubicBezTo>
                    <a:cubicBezTo>
                      <a:pt x="353376" y="984478"/>
                      <a:pt x="576076" y="951672"/>
                      <a:pt x="690994" y="939729"/>
                    </a:cubicBezTo>
                    <a:cubicBezTo>
                      <a:pt x="987190" y="863069"/>
                      <a:pt x="998290" y="755118"/>
                      <a:pt x="1033725" y="709749"/>
                    </a:cubicBezTo>
                    <a:cubicBezTo>
                      <a:pt x="1055834" y="652471"/>
                      <a:pt x="1109233" y="494364"/>
                      <a:pt x="1002700" y="266722"/>
                    </a:cubicBezTo>
                    <a:cubicBezTo>
                      <a:pt x="938379" y="163911"/>
                      <a:pt x="856675" y="-1483"/>
                      <a:pt x="538547" y="10"/>
                    </a:cubicBezTo>
                    <a:close/>
                  </a:path>
                </a:pathLst>
              </a:custGeom>
              <a:solidFill>
                <a:srgbClr val="1754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760409" y="460861"/>
              <a:ext cx="1066803" cy="861355"/>
              <a:chOff x="8223442" y="721260"/>
              <a:chExt cx="1066803" cy="949082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8223442" y="721260"/>
                <a:ext cx="1066803" cy="949082"/>
              </a:xfrm>
              <a:custGeom>
                <a:avLst/>
                <a:gdLst>
                  <a:gd name="connsiteX0" fmla="*/ 505610 w 1011219"/>
                  <a:gd name="connsiteY0" fmla="*/ 0 h 946673"/>
                  <a:gd name="connsiteX1" fmla="*/ 0 w 1011219"/>
                  <a:gd name="connsiteY1" fmla="*/ 311972 h 946673"/>
                  <a:gd name="connsiteX2" fmla="*/ 69925 w 1011219"/>
                  <a:gd name="connsiteY2" fmla="*/ 753035 h 946673"/>
                  <a:gd name="connsiteX3" fmla="*/ 602429 w 1011219"/>
                  <a:gd name="connsiteY3" fmla="*/ 946673 h 946673"/>
                  <a:gd name="connsiteX4" fmla="*/ 1011219 w 1011219"/>
                  <a:gd name="connsiteY4" fmla="*/ 758414 h 946673"/>
                  <a:gd name="connsiteX5" fmla="*/ 962810 w 1011219"/>
                  <a:gd name="connsiteY5" fmla="*/ 252805 h 946673"/>
                  <a:gd name="connsiteX6" fmla="*/ 505610 w 1011219"/>
                  <a:gd name="connsiteY6" fmla="*/ 0 h 946673"/>
                  <a:gd name="connsiteX0-1" fmla="*/ 498657 w 1011219"/>
                  <a:gd name="connsiteY0-2" fmla="*/ 0 h 960580"/>
                  <a:gd name="connsiteX1-3" fmla="*/ 0 w 1011219"/>
                  <a:gd name="connsiteY1-4" fmla="*/ 325879 h 960580"/>
                  <a:gd name="connsiteX2-5" fmla="*/ 69925 w 1011219"/>
                  <a:gd name="connsiteY2-6" fmla="*/ 766942 h 960580"/>
                  <a:gd name="connsiteX3-7" fmla="*/ 602429 w 1011219"/>
                  <a:gd name="connsiteY3-8" fmla="*/ 960580 h 960580"/>
                  <a:gd name="connsiteX4-9" fmla="*/ 1011219 w 1011219"/>
                  <a:gd name="connsiteY4-10" fmla="*/ 772321 h 960580"/>
                  <a:gd name="connsiteX5-11" fmla="*/ 962810 w 1011219"/>
                  <a:gd name="connsiteY5-12" fmla="*/ 266712 h 960580"/>
                  <a:gd name="connsiteX6-13" fmla="*/ 498657 w 1011219"/>
                  <a:gd name="connsiteY6-14" fmla="*/ 0 h 960580"/>
                  <a:gd name="connsiteX0-15" fmla="*/ 498657 w 1011219"/>
                  <a:gd name="connsiteY0-16" fmla="*/ 9 h 960589"/>
                  <a:gd name="connsiteX1-17" fmla="*/ 0 w 1011219"/>
                  <a:gd name="connsiteY1-18" fmla="*/ 325888 h 960589"/>
                  <a:gd name="connsiteX2-19" fmla="*/ 69925 w 1011219"/>
                  <a:gd name="connsiteY2-20" fmla="*/ 766951 h 960589"/>
                  <a:gd name="connsiteX3-21" fmla="*/ 602429 w 1011219"/>
                  <a:gd name="connsiteY3-22" fmla="*/ 960589 h 960589"/>
                  <a:gd name="connsiteX4-23" fmla="*/ 1011219 w 1011219"/>
                  <a:gd name="connsiteY4-24" fmla="*/ 772330 h 960589"/>
                  <a:gd name="connsiteX5-25" fmla="*/ 962810 w 1011219"/>
                  <a:gd name="connsiteY5-26" fmla="*/ 266721 h 960589"/>
                  <a:gd name="connsiteX6-27" fmla="*/ 498657 w 1011219"/>
                  <a:gd name="connsiteY6-28" fmla="*/ 9 h 960589"/>
                  <a:gd name="connsiteX0-29" fmla="*/ 498657 w 1011219"/>
                  <a:gd name="connsiteY0-30" fmla="*/ 10 h 960590"/>
                  <a:gd name="connsiteX1-31" fmla="*/ 0 w 1011219"/>
                  <a:gd name="connsiteY1-32" fmla="*/ 325889 h 960590"/>
                  <a:gd name="connsiteX2-33" fmla="*/ 69925 w 1011219"/>
                  <a:gd name="connsiteY2-34" fmla="*/ 766952 h 960590"/>
                  <a:gd name="connsiteX3-35" fmla="*/ 602429 w 1011219"/>
                  <a:gd name="connsiteY3-36" fmla="*/ 960590 h 960590"/>
                  <a:gd name="connsiteX4-37" fmla="*/ 1011219 w 1011219"/>
                  <a:gd name="connsiteY4-38" fmla="*/ 772331 h 960590"/>
                  <a:gd name="connsiteX5-39" fmla="*/ 962810 w 1011219"/>
                  <a:gd name="connsiteY5-40" fmla="*/ 266722 h 960590"/>
                  <a:gd name="connsiteX6-41" fmla="*/ 498657 w 1011219"/>
                  <a:gd name="connsiteY6-42" fmla="*/ 10 h 960590"/>
                  <a:gd name="connsiteX0-43" fmla="*/ 498657 w 1021529"/>
                  <a:gd name="connsiteY0-44" fmla="*/ 10 h 960590"/>
                  <a:gd name="connsiteX1-45" fmla="*/ 0 w 1021529"/>
                  <a:gd name="connsiteY1-46" fmla="*/ 325889 h 960590"/>
                  <a:gd name="connsiteX2-47" fmla="*/ 69925 w 1021529"/>
                  <a:gd name="connsiteY2-48" fmla="*/ 766952 h 960590"/>
                  <a:gd name="connsiteX3-49" fmla="*/ 602429 w 1021529"/>
                  <a:gd name="connsiteY3-50" fmla="*/ 960590 h 960590"/>
                  <a:gd name="connsiteX4-51" fmla="*/ 1011219 w 1021529"/>
                  <a:gd name="connsiteY4-52" fmla="*/ 772331 h 960590"/>
                  <a:gd name="connsiteX5-53" fmla="*/ 962810 w 1021529"/>
                  <a:gd name="connsiteY5-54" fmla="*/ 266722 h 960590"/>
                  <a:gd name="connsiteX6-55" fmla="*/ 498657 w 1021529"/>
                  <a:gd name="connsiteY6-56" fmla="*/ 10 h 960590"/>
                  <a:gd name="connsiteX0-57" fmla="*/ 498657 w 1021529"/>
                  <a:gd name="connsiteY0-58" fmla="*/ 10 h 960590"/>
                  <a:gd name="connsiteX1-59" fmla="*/ 0 w 1021529"/>
                  <a:gd name="connsiteY1-60" fmla="*/ 325889 h 960590"/>
                  <a:gd name="connsiteX2-61" fmla="*/ 69925 w 1021529"/>
                  <a:gd name="connsiteY2-62" fmla="*/ 766952 h 960590"/>
                  <a:gd name="connsiteX3-63" fmla="*/ 602429 w 1021529"/>
                  <a:gd name="connsiteY3-64" fmla="*/ 960590 h 960590"/>
                  <a:gd name="connsiteX4-65" fmla="*/ 1011219 w 1021529"/>
                  <a:gd name="connsiteY4-66" fmla="*/ 772331 h 960590"/>
                  <a:gd name="connsiteX5-67" fmla="*/ 962810 w 1021529"/>
                  <a:gd name="connsiteY5-68" fmla="*/ 266722 h 960590"/>
                  <a:gd name="connsiteX6-69" fmla="*/ 498657 w 1021529"/>
                  <a:gd name="connsiteY6-70" fmla="*/ 10 h 960590"/>
                  <a:gd name="connsiteX0-71" fmla="*/ 498657 w 1021529"/>
                  <a:gd name="connsiteY0-72" fmla="*/ 10 h 960590"/>
                  <a:gd name="connsiteX1-73" fmla="*/ 0 w 1021529"/>
                  <a:gd name="connsiteY1-74" fmla="*/ 325889 h 960590"/>
                  <a:gd name="connsiteX2-75" fmla="*/ 69925 w 1021529"/>
                  <a:gd name="connsiteY2-76" fmla="*/ 766952 h 960590"/>
                  <a:gd name="connsiteX3-77" fmla="*/ 602429 w 1021529"/>
                  <a:gd name="connsiteY3-78" fmla="*/ 960590 h 960590"/>
                  <a:gd name="connsiteX4-79" fmla="*/ 1011219 w 1021529"/>
                  <a:gd name="connsiteY4-80" fmla="*/ 772331 h 960590"/>
                  <a:gd name="connsiteX5-81" fmla="*/ 962810 w 1021529"/>
                  <a:gd name="connsiteY5-82" fmla="*/ 266722 h 960590"/>
                  <a:gd name="connsiteX6-83" fmla="*/ 498657 w 1021529"/>
                  <a:gd name="connsiteY6-84" fmla="*/ 10 h 960590"/>
                  <a:gd name="connsiteX0-85" fmla="*/ 532514 w 1055386"/>
                  <a:gd name="connsiteY0-86" fmla="*/ 10 h 960590"/>
                  <a:gd name="connsiteX1-87" fmla="*/ 33857 w 1055386"/>
                  <a:gd name="connsiteY1-88" fmla="*/ 325889 h 960590"/>
                  <a:gd name="connsiteX2-89" fmla="*/ 103782 w 1055386"/>
                  <a:gd name="connsiteY2-90" fmla="*/ 766952 h 960590"/>
                  <a:gd name="connsiteX3-91" fmla="*/ 636286 w 1055386"/>
                  <a:gd name="connsiteY3-92" fmla="*/ 960590 h 960590"/>
                  <a:gd name="connsiteX4-93" fmla="*/ 1045076 w 1055386"/>
                  <a:gd name="connsiteY4-94" fmla="*/ 772331 h 960590"/>
                  <a:gd name="connsiteX5-95" fmla="*/ 996667 w 1055386"/>
                  <a:gd name="connsiteY5-96" fmla="*/ 266722 h 960590"/>
                  <a:gd name="connsiteX6-97" fmla="*/ 532514 w 1055386"/>
                  <a:gd name="connsiteY6-98" fmla="*/ 10 h 960590"/>
                  <a:gd name="connsiteX0-99" fmla="*/ 544399 w 1067271"/>
                  <a:gd name="connsiteY0-100" fmla="*/ 10 h 960590"/>
                  <a:gd name="connsiteX1-101" fmla="*/ 31834 w 1067271"/>
                  <a:gd name="connsiteY1-102" fmla="*/ 336319 h 960590"/>
                  <a:gd name="connsiteX2-103" fmla="*/ 115667 w 1067271"/>
                  <a:gd name="connsiteY2-104" fmla="*/ 766952 h 960590"/>
                  <a:gd name="connsiteX3-105" fmla="*/ 648171 w 1067271"/>
                  <a:gd name="connsiteY3-106" fmla="*/ 960590 h 960590"/>
                  <a:gd name="connsiteX4-107" fmla="*/ 1056961 w 1067271"/>
                  <a:gd name="connsiteY4-108" fmla="*/ 772331 h 960590"/>
                  <a:gd name="connsiteX5-109" fmla="*/ 1008552 w 1067271"/>
                  <a:gd name="connsiteY5-110" fmla="*/ 266722 h 960590"/>
                  <a:gd name="connsiteX6-111" fmla="*/ 544399 w 1067271"/>
                  <a:gd name="connsiteY6-112" fmla="*/ 10 h 960590"/>
                  <a:gd name="connsiteX0-113" fmla="*/ 534577 w 1057449"/>
                  <a:gd name="connsiteY0-114" fmla="*/ 10 h 960590"/>
                  <a:gd name="connsiteX1-115" fmla="*/ 22012 w 1057449"/>
                  <a:gd name="connsiteY1-116" fmla="*/ 336319 h 960590"/>
                  <a:gd name="connsiteX2-117" fmla="*/ 105845 w 1057449"/>
                  <a:gd name="connsiteY2-118" fmla="*/ 766952 h 960590"/>
                  <a:gd name="connsiteX3-119" fmla="*/ 638349 w 1057449"/>
                  <a:gd name="connsiteY3-120" fmla="*/ 960590 h 960590"/>
                  <a:gd name="connsiteX4-121" fmla="*/ 1047139 w 1057449"/>
                  <a:gd name="connsiteY4-122" fmla="*/ 772331 h 960590"/>
                  <a:gd name="connsiteX5-123" fmla="*/ 998730 w 1057449"/>
                  <a:gd name="connsiteY5-124" fmla="*/ 266722 h 960590"/>
                  <a:gd name="connsiteX6-125" fmla="*/ 534577 w 1057449"/>
                  <a:gd name="connsiteY6-126" fmla="*/ 10 h 960590"/>
                  <a:gd name="connsiteX0-127" fmla="*/ 534577 w 1057449"/>
                  <a:gd name="connsiteY0-128" fmla="*/ 10 h 960590"/>
                  <a:gd name="connsiteX1-129" fmla="*/ 22012 w 1057449"/>
                  <a:gd name="connsiteY1-130" fmla="*/ 336319 h 960590"/>
                  <a:gd name="connsiteX2-131" fmla="*/ 105845 w 1057449"/>
                  <a:gd name="connsiteY2-132" fmla="*/ 766952 h 960590"/>
                  <a:gd name="connsiteX3-133" fmla="*/ 638349 w 1057449"/>
                  <a:gd name="connsiteY3-134" fmla="*/ 960590 h 960590"/>
                  <a:gd name="connsiteX4-135" fmla="*/ 1047139 w 1057449"/>
                  <a:gd name="connsiteY4-136" fmla="*/ 772331 h 960590"/>
                  <a:gd name="connsiteX5-137" fmla="*/ 998730 w 1057449"/>
                  <a:gd name="connsiteY5-138" fmla="*/ 266722 h 960590"/>
                  <a:gd name="connsiteX6-139" fmla="*/ 534577 w 1057449"/>
                  <a:gd name="connsiteY6-140" fmla="*/ 10 h 960590"/>
                  <a:gd name="connsiteX0-141" fmla="*/ 545336 w 1068208"/>
                  <a:gd name="connsiteY0-142" fmla="*/ 10 h 960590"/>
                  <a:gd name="connsiteX1-143" fmla="*/ 32771 w 1068208"/>
                  <a:gd name="connsiteY1-144" fmla="*/ 336319 h 960590"/>
                  <a:gd name="connsiteX2-145" fmla="*/ 116604 w 1068208"/>
                  <a:gd name="connsiteY2-146" fmla="*/ 766952 h 960590"/>
                  <a:gd name="connsiteX3-147" fmla="*/ 649108 w 1068208"/>
                  <a:gd name="connsiteY3-148" fmla="*/ 960590 h 960590"/>
                  <a:gd name="connsiteX4-149" fmla="*/ 1057898 w 1068208"/>
                  <a:gd name="connsiteY4-150" fmla="*/ 772331 h 960590"/>
                  <a:gd name="connsiteX5-151" fmla="*/ 1009489 w 1068208"/>
                  <a:gd name="connsiteY5-152" fmla="*/ 266722 h 960590"/>
                  <a:gd name="connsiteX6-153" fmla="*/ 545336 w 1068208"/>
                  <a:gd name="connsiteY6-154" fmla="*/ 10 h 960590"/>
                  <a:gd name="connsiteX0-155" fmla="*/ 545336 w 1068208"/>
                  <a:gd name="connsiteY0-156" fmla="*/ 10 h 960590"/>
                  <a:gd name="connsiteX1-157" fmla="*/ 32771 w 1068208"/>
                  <a:gd name="connsiteY1-158" fmla="*/ 336319 h 960590"/>
                  <a:gd name="connsiteX2-159" fmla="*/ 116604 w 1068208"/>
                  <a:gd name="connsiteY2-160" fmla="*/ 766952 h 960590"/>
                  <a:gd name="connsiteX3-161" fmla="*/ 649108 w 1068208"/>
                  <a:gd name="connsiteY3-162" fmla="*/ 960590 h 960590"/>
                  <a:gd name="connsiteX4-163" fmla="*/ 1057898 w 1068208"/>
                  <a:gd name="connsiteY4-164" fmla="*/ 772331 h 960590"/>
                  <a:gd name="connsiteX5-165" fmla="*/ 1009489 w 1068208"/>
                  <a:gd name="connsiteY5-166" fmla="*/ 266722 h 960590"/>
                  <a:gd name="connsiteX6-167" fmla="*/ 545336 w 1068208"/>
                  <a:gd name="connsiteY6-168" fmla="*/ 10 h 960590"/>
                  <a:gd name="connsiteX0-169" fmla="*/ 545336 w 1068208"/>
                  <a:gd name="connsiteY0-170" fmla="*/ 10 h 960590"/>
                  <a:gd name="connsiteX1-171" fmla="*/ 32771 w 1068208"/>
                  <a:gd name="connsiteY1-172" fmla="*/ 336319 h 960590"/>
                  <a:gd name="connsiteX2-173" fmla="*/ 116604 w 1068208"/>
                  <a:gd name="connsiteY2-174" fmla="*/ 766952 h 960590"/>
                  <a:gd name="connsiteX3-175" fmla="*/ 649108 w 1068208"/>
                  <a:gd name="connsiteY3-176" fmla="*/ 960590 h 960590"/>
                  <a:gd name="connsiteX4-177" fmla="*/ 1057898 w 1068208"/>
                  <a:gd name="connsiteY4-178" fmla="*/ 772331 h 960590"/>
                  <a:gd name="connsiteX5-179" fmla="*/ 1009489 w 1068208"/>
                  <a:gd name="connsiteY5-180" fmla="*/ 266722 h 960590"/>
                  <a:gd name="connsiteX6-181" fmla="*/ 545336 w 1068208"/>
                  <a:gd name="connsiteY6-182" fmla="*/ 10 h 960590"/>
                  <a:gd name="connsiteX0-183" fmla="*/ 545336 w 1068208"/>
                  <a:gd name="connsiteY0-184" fmla="*/ 10 h 960590"/>
                  <a:gd name="connsiteX1-185" fmla="*/ 32771 w 1068208"/>
                  <a:gd name="connsiteY1-186" fmla="*/ 336319 h 960590"/>
                  <a:gd name="connsiteX2-187" fmla="*/ 116604 w 1068208"/>
                  <a:gd name="connsiteY2-188" fmla="*/ 766952 h 960590"/>
                  <a:gd name="connsiteX3-189" fmla="*/ 649108 w 1068208"/>
                  <a:gd name="connsiteY3-190" fmla="*/ 960590 h 960590"/>
                  <a:gd name="connsiteX4-191" fmla="*/ 1057898 w 1068208"/>
                  <a:gd name="connsiteY4-192" fmla="*/ 772331 h 960590"/>
                  <a:gd name="connsiteX5-193" fmla="*/ 1009489 w 1068208"/>
                  <a:gd name="connsiteY5-194" fmla="*/ 266722 h 960590"/>
                  <a:gd name="connsiteX6-195" fmla="*/ 545336 w 1068208"/>
                  <a:gd name="connsiteY6-196" fmla="*/ 10 h 960590"/>
                  <a:gd name="connsiteX0-197" fmla="*/ 545336 w 1068208"/>
                  <a:gd name="connsiteY0-198" fmla="*/ 10 h 939729"/>
                  <a:gd name="connsiteX1-199" fmla="*/ 32771 w 1068208"/>
                  <a:gd name="connsiteY1-200" fmla="*/ 336319 h 939729"/>
                  <a:gd name="connsiteX2-201" fmla="*/ 116604 w 1068208"/>
                  <a:gd name="connsiteY2-202" fmla="*/ 766952 h 939729"/>
                  <a:gd name="connsiteX3-203" fmla="*/ 697783 w 1068208"/>
                  <a:gd name="connsiteY3-204" fmla="*/ 939729 h 939729"/>
                  <a:gd name="connsiteX4-205" fmla="*/ 1057898 w 1068208"/>
                  <a:gd name="connsiteY4-206" fmla="*/ 772331 h 939729"/>
                  <a:gd name="connsiteX5-207" fmla="*/ 1009489 w 1068208"/>
                  <a:gd name="connsiteY5-208" fmla="*/ 266722 h 939729"/>
                  <a:gd name="connsiteX6-209" fmla="*/ 545336 w 1068208"/>
                  <a:gd name="connsiteY6-210" fmla="*/ 10 h 939729"/>
                  <a:gd name="connsiteX0-211" fmla="*/ 545336 w 1108130"/>
                  <a:gd name="connsiteY0-212" fmla="*/ 10 h 939729"/>
                  <a:gd name="connsiteX1-213" fmla="*/ 32771 w 1108130"/>
                  <a:gd name="connsiteY1-214" fmla="*/ 336319 h 939729"/>
                  <a:gd name="connsiteX2-215" fmla="*/ 116604 w 1108130"/>
                  <a:gd name="connsiteY2-216" fmla="*/ 766952 h 939729"/>
                  <a:gd name="connsiteX3-217" fmla="*/ 697783 w 1108130"/>
                  <a:gd name="connsiteY3-218" fmla="*/ 939729 h 939729"/>
                  <a:gd name="connsiteX4-219" fmla="*/ 1057898 w 1108130"/>
                  <a:gd name="connsiteY4-220" fmla="*/ 772331 h 939729"/>
                  <a:gd name="connsiteX5-221" fmla="*/ 1009489 w 1108130"/>
                  <a:gd name="connsiteY5-222" fmla="*/ 266722 h 939729"/>
                  <a:gd name="connsiteX6-223" fmla="*/ 545336 w 1108130"/>
                  <a:gd name="connsiteY6-224" fmla="*/ 10 h 939729"/>
                  <a:gd name="connsiteX0-225" fmla="*/ 545336 w 1108130"/>
                  <a:gd name="connsiteY0-226" fmla="*/ 10 h 939729"/>
                  <a:gd name="connsiteX1-227" fmla="*/ 32771 w 1108130"/>
                  <a:gd name="connsiteY1-228" fmla="*/ 336319 h 939729"/>
                  <a:gd name="connsiteX2-229" fmla="*/ 116604 w 1108130"/>
                  <a:gd name="connsiteY2-230" fmla="*/ 766952 h 939729"/>
                  <a:gd name="connsiteX3-231" fmla="*/ 697783 w 1108130"/>
                  <a:gd name="connsiteY3-232" fmla="*/ 939729 h 939729"/>
                  <a:gd name="connsiteX4-233" fmla="*/ 1057898 w 1108130"/>
                  <a:gd name="connsiteY4-234" fmla="*/ 772331 h 939729"/>
                  <a:gd name="connsiteX5-235" fmla="*/ 1009489 w 1108130"/>
                  <a:gd name="connsiteY5-236" fmla="*/ 266722 h 939729"/>
                  <a:gd name="connsiteX6-237" fmla="*/ 545336 w 1108130"/>
                  <a:gd name="connsiteY6-238" fmla="*/ 10 h 939729"/>
                  <a:gd name="connsiteX0-239" fmla="*/ 545336 w 1084577"/>
                  <a:gd name="connsiteY0-240" fmla="*/ 10 h 939729"/>
                  <a:gd name="connsiteX1-241" fmla="*/ 32771 w 1084577"/>
                  <a:gd name="connsiteY1-242" fmla="*/ 336319 h 939729"/>
                  <a:gd name="connsiteX2-243" fmla="*/ 116604 w 1084577"/>
                  <a:gd name="connsiteY2-244" fmla="*/ 766952 h 939729"/>
                  <a:gd name="connsiteX3-245" fmla="*/ 697783 w 1084577"/>
                  <a:gd name="connsiteY3-246" fmla="*/ 939729 h 939729"/>
                  <a:gd name="connsiteX4-247" fmla="*/ 1016177 w 1084577"/>
                  <a:gd name="connsiteY4-248" fmla="*/ 709749 h 939729"/>
                  <a:gd name="connsiteX5-249" fmla="*/ 1009489 w 1084577"/>
                  <a:gd name="connsiteY5-250" fmla="*/ 266722 h 939729"/>
                  <a:gd name="connsiteX6-251" fmla="*/ 545336 w 1084577"/>
                  <a:gd name="connsiteY6-252" fmla="*/ 10 h 939729"/>
                  <a:gd name="connsiteX0-253" fmla="*/ 545336 w 1074845"/>
                  <a:gd name="connsiteY0-254" fmla="*/ 10 h 939729"/>
                  <a:gd name="connsiteX1-255" fmla="*/ 32771 w 1074845"/>
                  <a:gd name="connsiteY1-256" fmla="*/ 336319 h 939729"/>
                  <a:gd name="connsiteX2-257" fmla="*/ 116604 w 1074845"/>
                  <a:gd name="connsiteY2-258" fmla="*/ 766952 h 939729"/>
                  <a:gd name="connsiteX3-259" fmla="*/ 697783 w 1074845"/>
                  <a:gd name="connsiteY3-260" fmla="*/ 939729 h 939729"/>
                  <a:gd name="connsiteX4-261" fmla="*/ 1016177 w 1074845"/>
                  <a:gd name="connsiteY4-262" fmla="*/ 709749 h 939729"/>
                  <a:gd name="connsiteX5-263" fmla="*/ 1009489 w 1074845"/>
                  <a:gd name="connsiteY5-264" fmla="*/ 266722 h 939729"/>
                  <a:gd name="connsiteX6-265" fmla="*/ 545336 w 1074845"/>
                  <a:gd name="connsiteY6-266" fmla="*/ 10 h 939729"/>
                  <a:gd name="connsiteX0-267" fmla="*/ 545336 w 1064285"/>
                  <a:gd name="connsiteY0-268" fmla="*/ 10 h 939729"/>
                  <a:gd name="connsiteX1-269" fmla="*/ 32771 w 1064285"/>
                  <a:gd name="connsiteY1-270" fmla="*/ 336319 h 939729"/>
                  <a:gd name="connsiteX2-271" fmla="*/ 116604 w 1064285"/>
                  <a:gd name="connsiteY2-272" fmla="*/ 766952 h 939729"/>
                  <a:gd name="connsiteX3-273" fmla="*/ 697783 w 1064285"/>
                  <a:gd name="connsiteY3-274" fmla="*/ 939729 h 939729"/>
                  <a:gd name="connsiteX4-275" fmla="*/ 1016177 w 1064285"/>
                  <a:gd name="connsiteY4-276" fmla="*/ 709749 h 939729"/>
                  <a:gd name="connsiteX5-277" fmla="*/ 1009489 w 1064285"/>
                  <a:gd name="connsiteY5-278" fmla="*/ 266722 h 939729"/>
                  <a:gd name="connsiteX6-279" fmla="*/ 545336 w 1064285"/>
                  <a:gd name="connsiteY6-280" fmla="*/ 10 h 939729"/>
                  <a:gd name="connsiteX0-281" fmla="*/ 545336 w 1064285"/>
                  <a:gd name="connsiteY0-282" fmla="*/ 10 h 939729"/>
                  <a:gd name="connsiteX1-283" fmla="*/ 32771 w 1064285"/>
                  <a:gd name="connsiteY1-284" fmla="*/ 336319 h 939729"/>
                  <a:gd name="connsiteX2-285" fmla="*/ 116604 w 1064285"/>
                  <a:gd name="connsiteY2-286" fmla="*/ 766952 h 939729"/>
                  <a:gd name="connsiteX3-287" fmla="*/ 697783 w 1064285"/>
                  <a:gd name="connsiteY3-288" fmla="*/ 939729 h 939729"/>
                  <a:gd name="connsiteX4-289" fmla="*/ 1016177 w 1064285"/>
                  <a:gd name="connsiteY4-290" fmla="*/ 709749 h 939729"/>
                  <a:gd name="connsiteX5-291" fmla="*/ 1009489 w 1064285"/>
                  <a:gd name="connsiteY5-292" fmla="*/ 266722 h 939729"/>
                  <a:gd name="connsiteX6-293" fmla="*/ 545336 w 1064285"/>
                  <a:gd name="connsiteY6-294" fmla="*/ 10 h 939729"/>
                  <a:gd name="connsiteX0-295" fmla="*/ 545336 w 1064285"/>
                  <a:gd name="connsiteY0-296" fmla="*/ 10 h 939729"/>
                  <a:gd name="connsiteX1-297" fmla="*/ 32771 w 1064285"/>
                  <a:gd name="connsiteY1-298" fmla="*/ 336319 h 939729"/>
                  <a:gd name="connsiteX2-299" fmla="*/ 116604 w 1064285"/>
                  <a:gd name="connsiteY2-300" fmla="*/ 766952 h 939729"/>
                  <a:gd name="connsiteX3-301" fmla="*/ 697783 w 1064285"/>
                  <a:gd name="connsiteY3-302" fmla="*/ 939729 h 939729"/>
                  <a:gd name="connsiteX4-303" fmla="*/ 1016177 w 1064285"/>
                  <a:gd name="connsiteY4-304" fmla="*/ 709749 h 939729"/>
                  <a:gd name="connsiteX5-305" fmla="*/ 1009489 w 1064285"/>
                  <a:gd name="connsiteY5-306" fmla="*/ 266722 h 939729"/>
                  <a:gd name="connsiteX6-307" fmla="*/ 545336 w 1064285"/>
                  <a:gd name="connsiteY6-308" fmla="*/ 10 h 939729"/>
                  <a:gd name="connsiteX0-309" fmla="*/ 545336 w 1064285"/>
                  <a:gd name="connsiteY0-310" fmla="*/ 10 h 950169"/>
                  <a:gd name="connsiteX1-311" fmla="*/ 32771 w 1064285"/>
                  <a:gd name="connsiteY1-312" fmla="*/ 336319 h 950169"/>
                  <a:gd name="connsiteX2-313" fmla="*/ 116604 w 1064285"/>
                  <a:gd name="connsiteY2-314" fmla="*/ 766952 h 950169"/>
                  <a:gd name="connsiteX3-315" fmla="*/ 697783 w 1064285"/>
                  <a:gd name="connsiteY3-316" fmla="*/ 939729 h 950169"/>
                  <a:gd name="connsiteX4-317" fmla="*/ 1016177 w 1064285"/>
                  <a:gd name="connsiteY4-318" fmla="*/ 709749 h 950169"/>
                  <a:gd name="connsiteX5-319" fmla="*/ 1009489 w 1064285"/>
                  <a:gd name="connsiteY5-320" fmla="*/ 266722 h 950169"/>
                  <a:gd name="connsiteX6-321" fmla="*/ 545336 w 1064285"/>
                  <a:gd name="connsiteY6-322" fmla="*/ 10 h 950169"/>
                  <a:gd name="connsiteX0-323" fmla="*/ 545336 w 1073592"/>
                  <a:gd name="connsiteY0-324" fmla="*/ 10 h 950169"/>
                  <a:gd name="connsiteX1-325" fmla="*/ 32771 w 1073592"/>
                  <a:gd name="connsiteY1-326" fmla="*/ 336319 h 950169"/>
                  <a:gd name="connsiteX2-327" fmla="*/ 116604 w 1073592"/>
                  <a:gd name="connsiteY2-328" fmla="*/ 766952 h 950169"/>
                  <a:gd name="connsiteX3-329" fmla="*/ 697783 w 1073592"/>
                  <a:gd name="connsiteY3-330" fmla="*/ 939729 h 950169"/>
                  <a:gd name="connsiteX4-331" fmla="*/ 1040514 w 1073592"/>
                  <a:gd name="connsiteY4-332" fmla="*/ 709749 h 950169"/>
                  <a:gd name="connsiteX5-333" fmla="*/ 1009489 w 1073592"/>
                  <a:gd name="connsiteY5-334" fmla="*/ 266722 h 950169"/>
                  <a:gd name="connsiteX6-335" fmla="*/ 545336 w 1073592"/>
                  <a:gd name="connsiteY6-336" fmla="*/ 10 h 950169"/>
                  <a:gd name="connsiteX0-337" fmla="*/ 545336 w 1073592"/>
                  <a:gd name="connsiteY0-338" fmla="*/ 10 h 950169"/>
                  <a:gd name="connsiteX1-339" fmla="*/ 32771 w 1073592"/>
                  <a:gd name="connsiteY1-340" fmla="*/ 336319 h 950169"/>
                  <a:gd name="connsiteX2-341" fmla="*/ 116604 w 1073592"/>
                  <a:gd name="connsiteY2-342" fmla="*/ 766952 h 950169"/>
                  <a:gd name="connsiteX3-343" fmla="*/ 697783 w 1073592"/>
                  <a:gd name="connsiteY3-344" fmla="*/ 939729 h 950169"/>
                  <a:gd name="connsiteX4-345" fmla="*/ 1040514 w 1073592"/>
                  <a:gd name="connsiteY4-346" fmla="*/ 709749 h 950169"/>
                  <a:gd name="connsiteX5-347" fmla="*/ 1009489 w 1073592"/>
                  <a:gd name="connsiteY5-348" fmla="*/ 266722 h 950169"/>
                  <a:gd name="connsiteX6-349" fmla="*/ 545336 w 1073592"/>
                  <a:gd name="connsiteY6-350" fmla="*/ 10 h 950169"/>
                  <a:gd name="connsiteX0-351" fmla="*/ 540433 w 1068689"/>
                  <a:gd name="connsiteY0-352" fmla="*/ 10 h 950169"/>
                  <a:gd name="connsiteX1-353" fmla="*/ 27868 w 1068689"/>
                  <a:gd name="connsiteY1-354" fmla="*/ 336319 h 950169"/>
                  <a:gd name="connsiteX2-355" fmla="*/ 111701 w 1068689"/>
                  <a:gd name="connsiteY2-356" fmla="*/ 766952 h 950169"/>
                  <a:gd name="connsiteX3-357" fmla="*/ 692880 w 1068689"/>
                  <a:gd name="connsiteY3-358" fmla="*/ 939729 h 950169"/>
                  <a:gd name="connsiteX4-359" fmla="*/ 1035611 w 1068689"/>
                  <a:gd name="connsiteY4-360" fmla="*/ 709749 h 950169"/>
                  <a:gd name="connsiteX5-361" fmla="*/ 1004586 w 1068689"/>
                  <a:gd name="connsiteY5-362" fmla="*/ 266722 h 950169"/>
                  <a:gd name="connsiteX6-363" fmla="*/ 540433 w 1068689"/>
                  <a:gd name="connsiteY6-364" fmla="*/ 10 h 950169"/>
                  <a:gd name="connsiteX0-365" fmla="*/ 537169 w 1065425"/>
                  <a:gd name="connsiteY0-366" fmla="*/ 10 h 952910"/>
                  <a:gd name="connsiteX1-367" fmla="*/ 24604 w 1065425"/>
                  <a:gd name="connsiteY1-368" fmla="*/ 336319 h 952910"/>
                  <a:gd name="connsiteX2-369" fmla="*/ 129298 w 1065425"/>
                  <a:gd name="connsiteY2-370" fmla="*/ 777383 h 952910"/>
                  <a:gd name="connsiteX3-371" fmla="*/ 689616 w 1065425"/>
                  <a:gd name="connsiteY3-372" fmla="*/ 939729 h 952910"/>
                  <a:gd name="connsiteX4-373" fmla="*/ 1032347 w 1065425"/>
                  <a:gd name="connsiteY4-374" fmla="*/ 709749 h 952910"/>
                  <a:gd name="connsiteX5-375" fmla="*/ 1001322 w 1065425"/>
                  <a:gd name="connsiteY5-376" fmla="*/ 266722 h 952910"/>
                  <a:gd name="connsiteX6-377" fmla="*/ 537169 w 1065425"/>
                  <a:gd name="connsiteY6-378" fmla="*/ 10 h 952910"/>
                  <a:gd name="connsiteX0-379" fmla="*/ 545415 w 1073671"/>
                  <a:gd name="connsiteY0-380" fmla="*/ 10 h 952910"/>
                  <a:gd name="connsiteX1-381" fmla="*/ 32850 w 1073671"/>
                  <a:gd name="connsiteY1-382" fmla="*/ 336319 h 952910"/>
                  <a:gd name="connsiteX2-383" fmla="*/ 137544 w 1073671"/>
                  <a:gd name="connsiteY2-384" fmla="*/ 777383 h 952910"/>
                  <a:gd name="connsiteX3-385" fmla="*/ 697862 w 1073671"/>
                  <a:gd name="connsiteY3-386" fmla="*/ 939729 h 952910"/>
                  <a:gd name="connsiteX4-387" fmla="*/ 1040593 w 1073671"/>
                  <a:gd name="connsiteY4-388" fmla="*/ 709749 h 952910"/>
                  <a:gd name="connsiteX5-389" fmla="*/ 1009568 w 1073671"/>
                  <a:gd name="connsiteY5-390" fmla="*/ 266722 h 952910"/>
                  <a:gd name="connsiteX6-391" fmla="*/ 545415 w 1073671"/>
                  <a:gd name="connsiteY6-392" fmla="*/ 10 h 952910"/>
                  <a:gd name="connsiteX0-393" fmla="*/ 545415 w 1073671"/>
                  <a:gd name="connsiteY0-394" fmla="*/ 10 h 949082"/>
                  <a:gd name="connsiteX1-395" fmla="*/ 32850 w 1073671"/>
                  <a:gd name="connsiteY1-396" fmla="*/ 336319 h 949082"/>
                  <a:gd name="connsiteX2-397" fmla="*/ 137544 w 1073671"/>
                  <a:gd name="connsiteY2-398" fmla="*/ 777383 h 949082"/>
                  <a:gd name="connsiteX3-399" fmla="*/ 697862 w 1073671"/>
                  <a:gd name="connsiteY3-400" fmla="*/ 939729 h 949082"/>
                  <a:gd name="connsiteX4-401" fmla="*/ 1040593 w 1073671"/>
                  <a:gd name="connsiteY4-402" fmla="*/ 709749 h 949082"/>
                  <a:gd name="connsiteX5-403" fmla="*/ 1009568 w 1073671"/>
                  <a:gd name="connsiteY5-404" fmla="*/ 266722 h 949082"/>
                  <a:gd name="connsiteX6-405" fmla="*/ 545415 w 1073671"/>
                  <a:gd name="connsiteY6-406" fmla="*/ 10 h 949082"/>
                  <a:gd name="connsiteX0-407" fmla="*/ 538547 w 1066803"/>
                  <a:gd name="connsiteY0-408" fmla="*/ 10 h 949082"/>
                  <a:gd name="connsiteX1-409" fmla="*/ 25982 w 1066803"/>
                  <a:gd name="connsiteY1-410" fmla="*/ 336319 h 949082"/>
                  <a:gd name="connsiteX2-411" fmla="*/ 130676 w 1066803"/>
                  <a:gd name="connsiteY2-412" fmla="*/ 777383 h 949082"/>
                  <a:gd name="connsiteX3-413" fmla="*/ 690994 w 1066803"/>
                  <a:gd name="connsiteY3-414" fmla="*/ 939729 h 949082"/>
                  <a:gd name="connsiteX4-415" fmla="*/ 1033725 w 1066803"/>
                  <a:gd name="connsiteY4-416" fmla="*/ 709749 h 949082"/>
                  <a:gd name="connsiteX5-417" fmla="*/ 1002700 w 1066803"/>
                  <a:gd name="connsiteY5-418" fmla="*/ 266722 h 949082"/>
                  <a:gd name="connsiteX6-419" fmla="*/ 538547 w 1066803"/>
                  <a:gd name="connsiteY6-420" fmla="*/ 10 h 9490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66803" h="949081">
                    <a:moveTo>
                      <a:pt x="538547" y="10"/>
                    </a:moveTo>
                    <a:cubicBezTo>
                      <a:pt x="73323" y="73868"/>
                      <a:pt x="56605" y="265938"/>
                      <a:pt x="25982" y="336319"/>
                    </a:cubicBezTo>
                    <a:cubicBezTo>
                      <a:pt x="-48061" y="594599"/>
                      <a:pt x="51740" y="679038"/>
                      <a:pt x="130676" y="777383"/>
                    </a:cubicBezTo>
                    <a:cubicBezTo>
                      <a:pt x="353376" y="984478"/>
                      <a:pt x="576076" y="951672"/>
                      <a:pt x="690994" y="939729"/>
                    </a:cubicBezTo>
                    <a:cubicBezTo>
                      <a:pt x="987190" y="863069"/>
                      <a:pt x="998290" y="755118"/>
                      <a:pt x="1033725" y="709749"/>
                    </a:cubicBezTo>
                    <a:cubicBezTo>
                      <a:pt x="1055834" y="652471"/>
                      <a:pt x="1109233" y="494364"/>
                      <a:pt x="1002700" y="266722"/>
                    </a:cubicBezTo>
                    <a:cubicBezTo>
                      <a:pt x="938379" y="163911"/>
                      <a:pt x="856675" y="-1483"/>
                      <a:pt x="538547" y="10"/>
                    </a:cubicBezTo>
                    <a:close/>
                  </a:path>
                </a:pathLst>
              </a:custGeom>
              <a:solidFill>
                <a:srgbClr val="99A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8307182" y="791727"/>
                <a:ext cx="910922" cy="785236"/>
              </a:xfrm>
              <a:custGeom>
                <a:avLst/>
                <a:gdLst>
                  <a:gd name="connsiteX0" fmla="*/ 505610 w 1011219"/>
                  <a:gd name="connsiteY0" fmla="*/ 0 h 946673"/>
                  <a:gd name="connsiteX1" fmla="*/ 0 w 1011219"/>
                  <a:gd name="connsiteY1" fmla="*/ 311972 h 946673"/>
                  <a:gd name="connsiteX2" fmla="*/ 69925 w 1011219"/>
                  <a:gd name="connsiteY2" fmla="*/ 753035 h 946673"/>
                  <a:gd name="connsiteX3" fmla="*/ 602429 w 1011219"/>
                  <a:gd name="connsiteY3" fmla="*/ 946673 h 946673"/>
                  <a:gd name="connsiteX4" fmla="*/ 1011219 w 1011219"/>
                  <a:gd name="connsiteY4" fmla="*/ 758414 h 946673"/>
                  <a:gd name="connsiteX5" fmla="*/ 962810 w 1011219"/>
                  <a:gd name="connsiteY5" fmla="*/ 252805 h 946673"/>
                  <a:gd name="connsiteX6" fmla="*/ 505610 w 1011219"/>
                  <a:gd name="connsiteY6" fmla="*/ 0 h 946673"/>
                  <a:gd name="connsiteX0-1" fmla="*/ 498657 w 1011219"/>
                  <a:gd name="connsiteY0-2" fmla="*/ 0 h 960580"/>
                  <a:gd name="connsiteX1-3" fmla="*/ 0 w 1011219"/>
                  <a:gd name="connsiteY1-4" fmla="*/ 325879 h 960580"/>
                  <a:gd name="connsiteX2-5" fmla="*/ 69925 w 1011219"/>
                  <a:gd name="connsiteY2-6" fmla="*/ 766942 h 960580"/>
                  <a:gd name="connsiteX3-7" fmla="*/ 602429 w 1011219"/>
                  <a:gd name="connsiteY3-8" fmla="*/ 960580 h 960580"/>
                  <a:gd name="connsiteX4-9" fmla="*/ 1011219 w 1011219"/>
                  <a:gd name="connsiteY4-10" fmla="*/ 772321 h 960580"/>
                  <a:gd name="connsiteX5-11" fmla="*/ 962810 w 1011219"/>
                  <a:gd name="connsiteY5-12" fmla="*/ 266712 h 960580"/>
                  <a:gd name="connsiteX6-13" fmla="*/ 498657 w 1011219"/>
                  <a:gd name="connsiteY6-14" fmla="*/ 0 h 960580"/>
                  <a:gd name="connsiteX0-15" fmla="*/ 498657 w 1011219"/>
                  <a:gd name="connsiteY0-16" fmla="*/ 9 h 960589"/>
                  <a:gd name="connsiteX1-17" fmla="*/ 0 w 1011219"/>
                  <a:gd name="connsiteY1-18" fmla="*/ 325888 h 960589"/>
                  <a:gd name="connsiteX2-19" fmla="*/ 69925 w 1011219"/>
                  <a:gd name="connsiteY2-20" fmla="*/ 766951 h 960589"/>
                  <a:gd name="connsiteX3-21" fmla="*/ 602429 w 1011219"/>
                  <a:gd name="connsiteY3-22" fmla="*/ 960589 h 960589"/>
                  <a:gd name="connsiteX4-23" fmla="*/ 1011219 w 1011219"/>
                  <a:gd name="connsiteY4-24" fmla="*/ 772330 h 960589"/>
                  <a:gd name="connsiteX5-25" fmla="*/ 962810 w 1011219"/>
                  <a:gd name="connsiteY5-26" fmla="*/ 266721 h 960589"/>
                  <a:gd name="connsiteX6-27" fmla="*/ 498657 w 1011219"/>
                  <a:gd name="connsiteY6-28" fmla="*/ 9 h 960589"/>
                  <a:gd name="connsiteX0-29" fmla="*/ 498657 w 1011219"/>
                  <a:gd name="connsiteY0-30" fmla="*/ 10 h 960590"/>
                  <a:gd name="connsiteX1-31" fmla="*/ 0 w 1011219"/>
                  <a:gd name="connsiteY1-32" fmla="*/ 325889 h 960590"/>
                  <a:gd name="connsiteX2-33" fmla="*/ 69925 w 1011219"/>
                  <a:gd name="connsiteY2-34" fmla="*/ 766952 h 960590"/>
                  <a:gd name="connsiteX3-35" fmla="*/ 602429 w 1011219"/>
                  <a:gd name="connsiteY3-36" fmla="*/ 960590 h 960590"/>
                  <a:gd name="connsiteX4-37" fmla="*/ 1011219 w 1011219"/>
                  <a:gd name="connsiteY4-38" fmla="*/ 772331 h 960590"/>
                  <a:gd name="connsiteX5-39" fmla="*/ 962810 w 1011219"/>
                  <a:gd name="connsiteY5-40" fmla="*/ 266722 h 960590"/>
                  <a:gd name="connsiteX6-41" fmla="*/ 498657 w 1011219"/>
                  <a:gd name="connsiteY6-42" fmla="*/ 10 h 960590"/>
                  <a:gd name="connsiteX0-43" fmla="*/ 498657 w 1021529"/>
                  <a:gd name="connsiteY0-44" fmla="*/ 10 h 960590"/>
                  <a:gd name="connsiteX1-45" fmla="*/ 0 w 1021529"/>
                  <a:gd name="connsiteY1-46" fmla="*/ 325889 h 960590"/>
                  <a:gd name="connsiteX2-47" fmla="*/ 69925 w 1021529"/>
                  <a:gd name="connsiteY2-48" fmla="*/ 766952 h 960590"/>
                  <a:gd name="connsiteX3-49" fmla="*/ 602429 w 1021529"/>
                  <a:gd name="connsiteY3-50" fmla="*/ 960590 h 960590"/>
                  <a:gd name="connsiteX4-51" fmla="*/ 1011219 w 1021529"/>
                  <a:gd name="connsiteY4-52" fmla="*/ 772331 h 960590"/>
                  <a:gd name="connsiteX5-53" fmla="*/ 962810 w 1021529"/>
                  <a:gd name="connsiteY5-54" fmla="*/ 266722 h 960590"/>
                  <a:gd name="connsiteX6-55" fmla="*/ 498657 w 1021529"/>
                  <a:gd name="connsiteY6-56" fmla="*/ 10 h 960590"/>
                  <a:gd name="connsiteX0-57" fmla="*/ 498657 w 1021529"/>
                  <a:gd name="connsiteY0-58" fmla="*/ 10 h 960590"/>
                  <a:gd name="connsiteX1-59" fmla="*/ 0 w 1021529"/>
                  <a:gd name="connsiteY1-60" fmla="*/ 325889 h 960590"/>
                  <a:gd name="connsiteX2-61" fmla="*/ 69925 w 1021529"/>
                  <a:gd name="connsiteY2-62" fmla="*/ 766952 h 960590"/>
                  <a:gd name="connsiteX3-63" fmla="*/ 602429 w 1021529"/>
                  <a:gd name="connsiteY3-64" fmla="*/ 960590 h 960590"/>
                  <a:gd name="connsiteX4-65" fmla="*/ 1011219 w 1021529"/>
                  <a:gd name="connsiteY4-66" fmla="*/ 772331 h 960590"/>
                  <a:gd name="connsiteX5-67" fmla="*/ 962810 w 1021529"/>
                  <a:gd name="connsiteY5-68" fmla="*/ 266722 h 960590"/>
                  <a:gd name="connsiteX6-69" fmla="*/ 498657 w 1021529"/>
                  <a:gd name="connsiteY6-70" fmla="*/ 10 h 960590"/>
                  <a:gd name="connsiteX0-71" fmla="*/ 498657 w 1021529"/>
                  <a:gd name="connsiteY0-72" fmla="*/ 10 h 960590"/>
                  <a:gd name="connsiteX1-73" fmla="*/ 0 w 1021529"/>
                  <a:gd name="connsiteY1-74" fmla="*/ 325889 h 960590"/>
                  <a:gd name="connsiteX2-75" fmla="*/ 69925 w 1021529"/>
                  <a:gd name="connsiteY2-76" fmla="*/ 766952 h 960590"/>
                  <a:gd name="connsiteX3-77" fmla="*/ 602429 w 1021529"/>
                  <a:gd name="connsiteY3-78" fmla="*/ 960590 h 960590"/>
                  <a:gd name="connsiteX4-79" fmla="*/ 1011219 w 1021529"/>
                  <a:gd name="connsiteY4-80" fmla="*/ 772331 h 960590"/>
                  <a:gd name="connsiteX5-81" fmla="*/ 962810 w 1021529"/>
                  <a:gd name="connsiteY5-82" fmla="*/ 266722 h 960590"/>
                  <a:gd name="connsiteX6-83" fmla="*/ 498657 w 1021529"/>
                  <a:gd name="connsiteY6-84" fmla="*/ 10 h 960590"/>
                  <a:gd name="connsiteX0-85" fmla="*/ 532514 w 1055386"/>
                  <a:gd name="connsiteY0-86" fmla="*/ 10 h 960590"/>
                  <a:gd name="connsiteX1-87" fmla="*/ 33857 w 1055386"/>
                  <a:gd name="connsiteY1-88" fmla="*/ 325889 h 960590"/>
                  <a:gd name="connsiteX2-89" fmla="*/ 103782 w 1055386"/>
                  <a:gd name="connsiteY2-90" fmla="*/ 766952 h 960590"/>
                  <a:gd name="connsiteX3-91" fmla="*/ 636286 w 1055386"/>
                  <a:gd name="connsiteY3-92" fmla="*/ 960590 h 960590"/>
                  <a:gd name="connsiteX4-93" fmla="*/ 1045076 w 1055386"/>
                  <a:gd name="connsiteY4-94" fmla="*/ 772331 h 960590"/>
                  <a:gd name="connsiteX5-95" fmla="*/ 996667 w 1055386"/>
                  <a:gd name="connsiteY5-96" fmla="*/ 266722 h 960590"/>
                  <a:gd name="connsiteX6-97" fmla="*/ 532514 w 1055386"/>
                  <a:gd name="connsiteY6-98" fmla="*/ 10 h 960590"/>
                  <a:gd name="connsiteX0-99" fmla="*/ 544399 w 1067271"/>
                  <a:gd name="connsiteY0-100" fmla="*/ 10 h 960590"/>
                  <a:gd name="connsiteX1-101" fmla="*/ 31834 w 1067271"/>
                  <a:gd name="connsiteY1-102" fmla="*/ 336319 h 960590"/>
                  <a:gd name="connsiteX2-103" fmla="*/ 115667 w 1067271"/>
                  <a:gd name="connsiteY2-104" fmla="*/ 766952 h 960590"/>
                  <a:gd name="connsiteX3-105" fmla="*/ 648171 w 1067271"/>
                  <a:gd name="connsiteY3-106" fmla="*/ 960590 h 960590"/>
                  <a:gd name="connsiteX4-107" fmla="*/ 1056961 w 1067271"/>
                  <a:gd name="connsiteY4-108" fmla="*/ 772331 h 960590"/>
                  <a:gd name="connsiteX5-109" fmla="*/ 1008552 w 1067271"/>
                  <a:gd name="connsiteY5-110" fmla="*/ 266722 h 960590"/>
                  <a:gd name="connsiteX6-111" fmla="*/ 544399 w 1067271"/>
                  <a:gd name="connsiteY6-112" fmla="*/ 10 h 960590"/>
                  <a:gd name="connsiteX0-113" fmla="*/ 534577 w 1057449"/>
                  <a:gd name="connsiteY0-114" fmla="*/ 10 h 960590"/>
                  <a:gd name="connsiteX1-115" fmla="*/ 22012 w 1057449"/>
                  <a:gd name="connsiteY1-116" fmla="*/ 336319 h 960590"/>
                  <a:gd name="connsiteX2-117" fmla="*/ 105845 w 1057449"/>
                  <a:gd name="connsiteY2-118" fmla="*/ 766952 h 960590"/>
                  <a:gd name="connsiteX3-119" fmla="*/ 638349 w 1057449"/>
                  <a:gd name="connsiteY3-120" fmla="*/ 960590 h 960590"/>
                  <a:gd name="connsiteX4-121" fmla="*/ 1047139 w 1057449"/>
                  <a:gd name="connsiteY4-122" fmla="*/ 772331 h 960590"/>
                  <a:gd name="connsiteX5-123" fmla="*/ 998730 w 1057449"/>
                  <a:gd name="connsiteY5-124" fmla="*/ 266722 h 960590"/>
                  <a:gd name="connsiteX6-125" fmla="*/ 534577 w 1057449"/>
                  <a:gd name="connsiteY6-126" fmla="*/ 10 h 960590"/>
                  <a:gd name="connsiteX0-127" fmla="*/ 534577 w 1057449"/>
                  <a:gd name="connsiteY0-128" fmla="*/ 10 h 960590"/>
                  <a:gd name="connsiteX1-129" fmla="*/ 22012 w 1057449"/>
                  <a:gd name="connsiteY1-130" fmla="*/ 336319 h 960590"/>
                  <a:gd name="connsiteX2-131" fmla="*/ 105845 w 1057449"/>
                  <a:gd name="connsiteY2-132" fmla="*/ 766952 h 960590"/>
                  <a:gd name="connsiteX3-133" fmla="*/ 638349 w 1057449"/>
                  <a:gd name="connsiteY3-134" fmla="*/ 960590 h 960590"/>
                  <a:gd name="connsiteX4-135" fmla="*/ 1047139 w 1057449"/>
                  <a:gd name="connsiteY4-136" fmla="*/ 772331 h 960590"/>
                  <a:gd name="connsiteX5-137" fmla="*/ 998730 w 1057449"/>
                  <a:gd name="connsiteY5-138" fmla="*/ 266722 h 960590"/>
                  <a:gd name="connsiteX6-139" fmla="*/ 534577 w 1057449"/>
                  <a:gd name="connsiteY6-140" fmla="*/ 10 h 960590"/>
                  <a:gd name="connsiteX0-141" fmla="*/ 545336 w 1068208"/>
                  <a:gd name="connsiteY0-142" fmla="*/ 10 h 960590"/>
                  <a:gd name="connsiteX1-143" fmla="*/ 32771 w 1068208"/>
                  <a:gd name="connsiteY1-144" fmla="*/ 336319 h 960590"/>
                  <a:gd name="connsiteX2-145" fmla="*/ 116604 w 1068208"/>
                  <a:gd name="connsiteY2-146" fmla="*/ 766952 h 960590"/>
                  <a:gd name="connsiteX3-147" fmla="*/ 649108 w 1068208"/>
                  <a:gd name="connsiteY3-148" fmla="*/ 960590 h 960590"/>
                  <a:gd name="connsiteX4-149" fmla="*/ 1057898 w 1068208"/>
                  <a:gd name="connsiteY4-150" fmla="*/ 772331 h 960590"/>
                  <a:gd name="connsiteX5-151" fmla="*/ 1009489 w 1068208"/>
                  <a:gd name="connsiteY5-152" fmla="*/ 266722 h 960590"/>
                  <a:gd name="connsiteX6-153" fmla="*/ 545336 w 1068208"/>
                  <a:gd name="connsiteY6-154" fmla="*/ 10 h 960590"/>
                  <a:gd name="connsiteX0-155" fmla="*/ 545336 w 1068208"/>
                  <a:gd name="connsiteY0-156" fmla="*/ 10 h 960590"/>
                  <a:gd name="connsiteX1-157" fmla="*/ 32771 w 1068208"/>
                  <a:gd name="connsiteY1-158" fmla="*/ 336319 h 960590"/>
                  <a:gd name="connsiteX2-159" fmla="*/ 116604 w 1068208"/>
                  <a:gd name="connsiteY2-160" fmla="*/ 766952 h 960590"/>
                  <a:gd name="connsiteX3-161" fmla="*/ 649108 w 1068208"/>
                  <a:gd name="connsiteY3-162" fmla="*/ 960590 h 960590"/>
                  <a:gd name="connsiteX4-163" fmla="*/ 1057898 w 1068208"/>
                  <a:gd name="connsiteY4-164" fmla="*/ 772331 h 960590"/>
                  <a:gd name="connsiteX5-165" fmla="*/ 1009489 w 1068208"/>
                  <a:gd name="connsiteY5-166" fmla="*/ 266722 h 960590"/>
                  <a:gd name="connsiteX6-167" fmla="*/ 545336 w 1068208"/>
                  <a:gd name="connsiteY6-168" fmla="*/ 10 h 960590"/>
                  <a:gd name="connsiteX0-169" fmla="*/ 545336 w 1068208"/>
                  <a:gd name="connsiteY0-170" fmla="*/ 10 h 960590"/>
                  <a:gd name="connsiteX1-171" fmla="*/ 32771 w 1068208"/>
                  <a:gd name="connsiteY1-172" fmla="*/ 336319 h 960590"/>
                  <a:gd name="connsiteX2-173" fmla="*/ 116604 w 1068208"/>
                  <a:gd name="connsiteY2-174" fmla="*/ 766952 h 960590"/>
                  <a:gd name="connsiteX3-175" fmla="*/ 649108 w 1068208"/>
                  <a:gd name="connsiteY3-176" fmla="*/ 960590 h 960590"/>
                  <a:gd name="connsiteX4-177" fmla="*/ 1057898 w 1068208"/>
                  <a:gd name="connsiteY4-178" fmla="*/ 772331 h 960590"/>
                  <a:gd name="connsiteX5-179" fmla="*/ 1009489 w 1068208"/>
                  <a:gd name="connsiteY5-180" fmla="*/ 266722 h 960590"/>
                  <a:gd name="connsiteX6-181" fmla="*/ 545336 w 1068208"/>
                  <a:gd name="connsiteY6-182" fmla="*/ 10 h 960590"/>
                  <a:gd name="connsiteX0-183" fmla="*/ 545336 w 1068208"/>
                  <a:gd name="connsiteY0-184" fmla="*/ 10 h 960590"/>
                  <a:gd name="connsiteX1-185" fmla="*/ 32771 w 1068208"/>
                  <a:gd name="connsiteY1-186" fmla="*/ 336319 h 960590"/>
                  <a:gd name="connsiteX2-187" fmla="*/ 116604 w 1068208"/>
                  <a:gd name="connsiteY2-188" fmla="*/ 766952 h 960590"/>
                  <a:gd name="connsiteX3-189" fmla="*/ 649108 w 1068208"/>
                  <a:gd name="connsiteY3-190" fmla="*/ 960590 h 960590"/>
                  <a:gd name="connsiteX4-191" fmla="*/ 1057898 w 1068208"/>
                  <a:gd name="connsiteY4-192" fmla="*/ 772331 h 960590"/>
                  <a:gd name="connsiteX5-193" fmla="*/ 1009489 w 1068208"/>
                  <a:gd name="connsiteY5-194" fmla="*/ 266722 h 960590"/>
                  <a:gd name="connsiteX6-195" fmla="*/ 545336 w 1068208"/>
                  <a:gd name="connsiteY6-196" fmla="*/ 10 h 960590"/>
                  <a:gd name="connsiteX0-197" fmla="*/ 545336 w 1068208"/>
                  <a:gd name="connsiteY0-198" fmla="*/ 10 h 939729"/>
                  <a:gd name="connsiteX1-199" fmla="*/ 32771 w 1068208"/>
                  <a:gd name="connsiteY1-200" fmla="*/ 336319 h 939729"/>
                  <a:gd name="connsiteX2-201" fmla="*/ 116604 w 1068208"/>
                  <a:gd name="connsiteY2-202" fmla="*/ 766952 h 939729"/>
                  <a:gd name="connsiteX3-203" fmla="*/ 697783 w 1068208"/>
                  <a:gd name="connsiteY3-204" fmla="*/ 939729 h 939729"/>
                  <a:gd name="connsiteX4-205" fmla="*/ 1057898 w 1068208"/>
                  <a:gd name="connsiteY4-206" fmla="*/ 772331 h 939729"/>
                  <a:gd name="connsiteX5-207" fmla="*/ 1009489 w 1068208"/>
                  <a:gd name="connsiteY5-208" fmla="*/ 266722 h 939729"/>
                  <a:gd name="connsiteX6-209" fmla="*/ 545336 w 1068208"/>
                  <a:gd name="connsiteY6-210" fmla="*/ 10 h 939729"/>
                  <a:gd name="connsiteX0-211" fmla="*/ 545336 w 1108130"/>
                  <a:gd name="connsiteY0-212" fmla="*/ 10 h 939729"/>
                  <a:gd name="connsiteX1-213" fmla="*/ 32771 w 1108130"/>
                  <a:gd name="connsiteY1-214" fmla="*/ 336319 h 939729"/>
                  <a:gd name="connsiteX2-215" fmla="*/ 116604 w 1108130"/>
                  <a:gd name="connsiteY2-216" fmla="*/ 766952 h 939729"/>
                  <a:gd name="connsiteX3-217" fmla="*/ 697783 w 1108130"/>
                  <a:gd name="connsiteY3-218" fmla="*/ 939729 h 939729"/>
                  <a:gd name="connsiteX4-219" fmla="*/ 1057898 w 1108130"/>
                  <a:gd name="connsiteY4-220" fmla="*/ 772331 h 939729"/>
                  <a:gd name="connsiteX5-221" fmla="*/ 1009489 w 1108130"/>
                  <a:gd name="connsiteY5-222" fmla="*/ 266722 h 939729"/>
                  <a:gd name="connsiteX6-223" fmla="*/ 545336 w 1108130"/>
                  <a:gd name="connsiteY6-224" fmla="*/ 10 h 939729"/>
                  <a:gd name="connsiteX0-225" fmla="*/ 545336 w 1108130"/>
                  <a:gd name="connsiteY0-226" fmla="*/ 10 h 939729"/>
                  <a:gd name="connsiteX1-227" fmla="*/ 32771 w 1108130"/>
                  <a:gd name="connsiteY1-228" fmla="*/ 336319 h 939729"/>
                  <a:gd name="connsiteX2-229" fmla="*/ 116604 w 1108130"/>
                  <a:gd name="connsiteY2-230" fmla="*/ 766952 h 939729"/>
                  <a:gd name="connsiteX3-231" fmla="*/ 697783 w 1108130"/>
                  <a:gd name="connsiteY3-232" fmla="*/ 939729 h 939729"/>
                  <a:gd name="connsiteX4-233" fmla="*/ 1057898 w 1108130"/>
                  <a:gd name="connsiteY4-234" fmla="*/ 772331 h 939729"/>
                  <a:gd name="connsiteX5-235" fmla="*/ 1009489 w 1108130"/>
                  <a:gd name="connsiteY5-236" fmla="*/ 266722 h 939729"/>
                  <a:gd name="connsiteX6-237" fmla="*/ 545336 w 1108130"/>
                  <a:gd name="connsiteY6-238" fmla="*/ 10 h 939729"/>
                  <a:gd name="connsiteX0-239" fmla="*/ 545336 w 1084577"/>
                  <a:gd name="connsiteY0-240" fmla="*/ 10 h 939729"/>
                  <a:gd name="connsiteX1-241" fmla="*/ 32771 w 1084577"/>
                  <a:gd name="connsiteY1-242" fmla="*/ 336319 h 939729"/>
                  <a:gd name="connsiteX2-243" fmla="*/ 116604 w 1084577"/>
                  <a:gd name="connsiteY2-244" fmla="*/ 766952 h 939729"/>
                  <a:gd name="connsiteX3-245" fmla="*/ 697783 w 1084577"/>
                  <a:gd name="connsiteY3-246" fmla="*/ 939729 h 939729"/>
                  <a:gd name="connsiteX4-247" fmla="*/ 1016177 w 1084577"/>
                  <a:gd name="connsiteY4-248" fmla="*/ 709749 h 939729"/>
                  <a:gd name="connsiteX5-249" fmla="*/ 1009489 w 1084577"/>
                  <a:gd name="connsiteY5-250" fmla="*/ 266722 h 939729"/>
                  <a:gd name="connsiteX6-251" fmla="*/ 545336 w 1084577"/>
                  <a:gd name="connsiteY6-252" fmla="*/ 10 h 939729"/>
                  <a:gd name="connsiteX0-253" fmla="*/ 545336 w 1074845"/>
                  <a:gd name="connsiteY0-254" fmla="*/ 10 h 939729"/>
                  <a:gd name="connsiteX1-255" fmla="*/ 32771 w 1074845"/>
                  <a:gd name="connsiteY1-256" fmla="*/ 336319 h 939729"/>
                  <a:gd name="connsiteX2-257" fmla="*/ 116604 w 1074845"/>
                  <a:gd name="connsiteY2-258" fmla="*/ 766952 h 939729"/>
                  <a:gd name="connsiteX3-259" fmla="*/ 697783 w 1074845"/>
                  <a:gd name="connsiteY3-260" fmla="*/ 939729 h 939729"/>
                  <a:gd name="connsiteX4-261" fmla="*/ 1016177 w 1074845"/>
                  <a:gd name="connsiteY4-262" fmla="*/ 709749 h 939729"/>
                  <a:gd name="connsiteX5-263" fmla="*/ 1009489 w 1074845"/>
                  <a:gd name="connsiteY5-264" fmla="*/ 266722 h 939729"/>
                  <a:gd name="connsiteX6-265" fmla="*/ 545336 w 1074845"/>
                  <a:gd name="connsiteY6-266" fmla="*/ 10 h 939729"/>
                  <a:gd name="connsiteX0-267" fmla="*/ 545336 w 1064285"/>
                  <a:gd name="connsiteY0-268" fmla="*/ 10 h 939729"/>
                  <a:gd name="connsiteX1-269" fmla="*/ 32771 w 1064285"/>
                  <a:gd name="connsiteY1-270" fmla="*/ 336319 h 939729"/>
                  <a:gd name="connsiteX2-271" fmla="*/ 116604 w 1064285"/>
                  <a:gd name="connsiteY2-272" fmla="*/ 766952 h 939729"/>
                  <a:gd name="connsiteX3-273" fmla="*/ 697783 w 1064285"/>
                  <a:gd name="connsiteY3-274" fmla="*/ 939729 h 939729"/>
                  <a:gd name="connsiteX4-275" fmla="*/ 1016177 w 1064285"/>
                  <a:gd name="connsiteY4-276" fmla="*/ 709749 h 939729"/>
                  <a:gd name="connsiteX5-277" fmla="*/ 1009489 w 1064285"/>
                  <a:gd name="connsiteY5-278" fmla="*/ 266722 h 939729"/>
                  <a:gd name="connsiteX6-279" fmla="*/ 545336 w 1064285"/>
                  <a:gd name="connsiteY6-280" fmla="*/ 10 h 939729"/>
                  <a:gd name="connsiteX0-281" fmla="*/ 545336 w 1064285"/>
                  <a:gd name="connsiteY0-282" fmla="*/ 10 h 939729"/>
                  <a:gd name="connsiteX1-283" fmla="*/ 32771 w 1064285"/>
                  <a:gd name="connsiteY1-284" fmla="*/ 336319 h 939729"/>
                  <a:gd name="connsiteX2-285" fmla="*/ 116604 w 1064285"/>
                  <a:gd name="connsiteY2-286" fmla="*/ 766952 h 939729"/>
                  <a:gd name="connsiteX3-287" fmla="*/ 697783 w 1064285"/>
                  <a:gd name="connsiteY3-288" fmla="*/ 939729 h 939729"/>
                  <a:gd name="connsiteX4-289" fmla="*/ 1016177 w 1064285"/>
                  <a:gd name="connsiteY4-290" fmla="*/ 709749 h 939729"/>
                  <a:gd name="connsiteX5-291" fmla="*/ 1009489 w 1064285"/>
                  <a:gd name="connsiteY5-292" fmla="*/ 266722 h 939729"/>
                  <a:gd name="connsiteX6-293" fmla="*/ 545336 w 1064285"/>
                  <a:gd name="connsiteY6-294" fmla="*/ 10 h 939729"/>
                  <a:gd name="connsiteX0-295" fmla="*/ 545336 w 1064285"/>
                  <a:gd name="connsiteY0-296" fmla="*/ 10 h 939729"/>
                  <a:gd name="connsiteX1-297" fmla="*/ 32771 w 1064285"/>
                  <a:gd name="connsiteY1-298" fmla="*/ 336319 h 939729"/>
                  <a:gd name="connsiteX2-299" fmla="*/ 116604 w 1064285"/>
                  <a:gd name="connsiteY2-300" fmla="*/ 766952 h 939729"/>
                  <a:gd name="connsiteX3-301" fmla="*/ 697783 w 1064285"/>
                  <a:gd name="connsiteY3-302" fmla="*/ 939729 h 939729"/>
                  <a:gd name="connsiteX4-303" fmla="*/ 1016177 w 1064285"/>
                  <a:gd name="connsiteY4-304" fmla="*/ 709749 h 939729"/>
                  <a:gd name="connsiteX5-305" fmla="*/ 1009489 w 1064285"/>
                  <a:gd name="connsiteY5-306" fmla="*/ 266722 h 939729"/>
                  <a:gd name="connsiteX6-307" fmla="*/ 545336 w 1064285"/>
                  <a:gd name="connsiteY6-308" fmla="*/ 10 h 939729"/>
                  <a:gd name="connsiteX0-309" fmla="*/ 545336 w 1064285"/>
                  <a:gd name="connsiteY0-310" fmla="*/ 10 h 950169"/>
                  <a:gd name="connsiteX1-311" fmla="*/ 32771 w 1064285"/>
                  <a:gd name="connsiteY1-312" fmla="*/ 336319 h 950169"/>
                  <a:gd name="connsiteX2-313" fmla="*/ 116604 w 1064285"/>
                  <a:gd name="connsiteY2-314" fmla="*/ 766952 h 950169"/>
                  <a:gd name="connsiteX3-315" fmla="*/ 697783 w 1064285"/>
                  <a:gd name="connsiteY3-316" fmla="*/ 939729 h 950169"/>
                  <a:gd name="connsiteX4-317" fmla="*/ 1016177 w 1064285"/>
                  <a:gd name="connsiteY4-318" fmla="*/ 709749 h 950169"/>
                  <a:gd name="connsiteX5-319" fmla="*/ 1009489 w 1064285"/>
                  <a:gd name="connsiteY5-320" fmla="*/ 266722 h 950169"/>
                  <a:gd name="connsiteX6-321" fmla="*/ 545336 w 1064285"/>
                  <a:gd name="connsiteY6-322" fmla="*/ 10 h 950169"/>
                  <a:gd name="connsiteX0-323" fmla="*/ 545336 w 1073592"/>
                  <a:gd name="connsiteY0-324" fmla="*/ 10 h 950169"/>
                  <a:gd name="connsiteX1-325" fmla="*/ 32771 w 1073592"/>
                  <a:gd name="connsiteY1-326" fmla="*/ 336319 h 950169"/>
                  <a:gd name="connsiteX2-327" fmla="*/ 116604 w 1073592"/>
                  <a:gd name="connsiteY2-328" fmla="*/ 766952 h 950169"/>
                  <a:gd name="connsiteX3-329" fmla="*/ 697783 w 1073592"/>
                  <a:gd name="connsiteY3-330" fmla="*/ 939729 h 950169"/>
                  <a:gd name="connsiteX4-331" fmla="*/ 1040514 w 1073592"/>
                  <a:gd name="connsiteY4-332" fmla="*/ 709749 h 950169"/>
                  <a:gd name="connsiteX5-333" fmla="*/ 1009489 w 1073592"/>
                  <a:gd name="connsiteY5-334" fmla="*/ 266722 h 950169"/>
                  <a:gd name="connsiteX6-335" fmla="*/ 545336 w 1073592"/>
                  <a:gd name="connsiteY6-336" fmla="*/ 10 h 950169"/>
                  <a:gd name="connsiteX0-337" fmla="*/ 545336 w 1073592"/>
                  <a:gd name="connsiteY0-338" fmla="*/ 10 h 950169"/>
                  <a:gd name="connsiteX1-339" fmla="*/ 32771 w 1073592"/>
                  <a:gd name="connsiteY1-340" fmla="*/ 336319 h 950169"/>
                  <a:gd name="connsiteX2-341" fmla="*/ 116604 w 1073592"/>
                  <a:gd name="connsiteY2-342" fmla="*/ 766952 h 950169"/>
                  <a:gd name="connsiteX3-343" fmla="*/ 697783 w 1073592"/>
                  <a:gd name="connsiteY3-344" fmla="*/ 939729 h 950169"/>
                  <a:gd name="connsiteX4-345" fmla="*/ 1040514 w 1073592"/>
                  <a:gd name="connsiteY4-346" fmla="*/ 709749 h 950169"/>
                  <a:gd name="connsiteX5-347" fmla="*/ 1009489 w 1073592"/>
                  <a:gd name="connsiteY5-348" fmla="*/ 266722 h 950169"/>
                  <a:gd name="connsiteX6-349" fmla="*/ 545336 w 1073592"/>
                  <a:gd name="connsiteY6-350" fmla="*/ 10 h 950169"/>
                  <a:gd name="connsiteX0-351" fmla="*/ 540433 w 1068689"/>
                  <a:gd name="connsiteY0-352" fmla="*/ 10 h 950169"/>
                  <a:gd name="connsiteX1-353" fmla="*/ 27868 w 1068689"/>
                  <a:gd name="connsiteY1-354" fmla="*/ 336319 h 950169"/>
                  <a:gd name="connsiteX2-355" fmla="*/ 111701 w 1068689"/>
                  <a:gd name="connsiteY2-356" fmla="*/ 766952 h 950169"/>
                  <a:gd name="connsiteX3-357" fmla="*/ 692880 w 1068689"/>
                  <a:gd name="connsiteY3-358" fmla="*/ 939729 h 950169"/>
                  <a:gd name="connsiteX4-359" fmla="*/ 1035611 w 1068689"/>
                  <a:gd name="connsiteY4-360" fmla="*/ 709749 h 950169"/>
                  <a:gd name="connsiteX5-361" fmla="*/ 1004586 w 1068689"/>
                  <a:gd name="connsiteY5-362" fmla="*/ 266722 h 950169"/>
                  <a:gd name="connsiteX6-363" fmla="*/ 540433 w 1068689"/>
                  <a:gd name="connsiteY6-364" fmla="*/ 10 h 950169"/>
                  <a:gd name="connsiteX0-365" fmla="*/ 537169 w 1065425"/>
                  <a:gd name="connsiteY0-366" fmla="*/ 10 h 952910"/>
                  <a:gd name="connsiteX1-367" fmla="*/ 24604 w 1065425"/>
                  <a:gd name="connsiteY1-368" fmla="*/ 336319 h 952910"/>
                  <a:gd name="connsiteX2-369" fmla="*/ 129298 w 1065425"/>
                  <a:gd name="connsiteY2-370" fmla="*/ 777383 h 952910"/>
                  <a:gd name="connsiteX3-371" fmla="*/ 689616 w 1065425"/>
                  <a:gd name="connsiteY3-372" fmla="*/ 939729 h 952910"/>
                  <a:gd name="connsiteX4-373" fmla="*/ 1032347 w 1065425"/>
                  <a:gd name="connsiteY4-374" fmla="*/ 709749 h 952910"/>
                  <a:gd name="connsiteX5-375" fmla="*/ 1001322 w 1065425"/>
                  <a:gd name="connsiteY5-376" fmla="*/ 266722 h 952910"/>
                  <a:gd name="connsiteX6-377" fmla="*/ 537169 w 1065425"/>
                  <a:gd name="connsiteY6-378" fmla="*/ 10 h 952910"/>
                  <a:gd name="connsiteX0-379" fmla="*/ 545415 w 1073671"/>
                  <a:gd name="connsiteY0-380" fmla="*/ 10 h 952910"/>
                  <a:gd name="connsiteX1-381" fmla="*/ 32850 w 1073671"/>
                  <a:gd name="connsiteY1-382" fmla="*/ 336319 h 952910"/>
                  <a:gd name="connsiteX2-383" fmla="*/ 137544 w 1073671"/>
                  <a:gd name="connsiteY2-384" fmla="*/ 777383 h 952910"/>
                  <a:gd name="connsiteX3-385" fmla="*/ 697862 w 1073671"/>
                  <a:gd name="connsiteY3-386" fmla="*/ 939729 h 952910"/>
                  <a:gd name="connsiteX4-387" fmla="*/ 1040593 w 1073671"/>
                  <a:gd name="connsiteY4-388" fmla="*/ 709749 h 952910"/>
                  <a:gd name="connsiteX5-389" fmla="*/ 1009568 w 1073671"/>
                  <a:gd name="connsiteY5-390" fmla="*/ 266722 h 952910"/>
                  <a:gd name="connsiteX6-391" fmla="*/ 545415 w 1073671"/>
                  <a:gd name="connsiteY6-392" fmla="*/ 10 h 952910"/>
                  <a:gd name="connsiteX0-393" fmla="*/ 545415 w 1073671"/>
                  <a:gd name="connsiteY0-394" fmla="*/ 10 h 949082"/>
                  <a:gd name="connsiteX1-395" fmla="*/ 32850 w 1073671"/>
                  <a:gd name="connsiteY1-396" fmla="*/ 336319 h 949082"/>
                  <a:gd name="connsiteX2-397" fmla="*/ 137544 w 1073671"/>
                  <a:gd name="connsiteY2-398" fmla="*/ 777383 h 949082"/>
                  <a:gd name="connsiteX3-399" fmla="*/ 697862 w 1073671"/>
                  <a:gd name="connsiteY3-400" fmla="*/ 939729 h 949082"/>
                  <a:gd name="connsiteX4-401" fmla="*/ 1040593 w 1073671"/>
                  <a:gd name="connsiteY4-402" fmla="*/ 709749 h 949082"/>
                  <a:gd name="connsiteX5-403" fmla="*/ 1009568 w 1073671"/>
                  <a:gd name="connsiteY5-404" fmla="*/ 266722 h 949082"/>
                  <a:gd name="connsiteX6-405" fmla="*/ 545415 w 1073671"/>
                  <a:gd name="connsiteY6-406" fmla="*/ 10 h 949082"/>
                  <a:gd name="connsiteX0-407" fmla="*/ 538547 w 1066803"/>
                  <a:gd name="connsiteY0-408" fmla="*/ 10 h 949082"/>
                  <a:gd name="connsiteX1-409" fmla="*/ 25982 w 1066803"/>
                  <a:gd name="connsiteY1-410" fmla="*/ 336319 h 949082"/>
                  <a:gd name="connsiteX2-411" fmla="*/ 130676 w 1066803"/>
                  <a:gd name="connsiteY2-412" fmla="*/ 777383 h 949082"/>
                  <a:gd name="connsiteX3-413" fmla="*/ 690994 w 1066803"/>
                  <a:gd name="connsiteY3-414" fmla="*/ 939729 h 949082"/>
                  <a:gd name="connsiteX4-415" fmla="*/ 1033725 w 1066803"/>
                  <a:gd name="connsiteY4-416" fmla="*/ 709749 h 949082"/>
                  <a:gd name="connsiteX5-417" fmla="*/ 1002700 w 1066803"/>
                  <a:gd name="connsiteY5-418" fmla="*/ 266722 h 949082"/>
                  <a:gd name="connsiteX6-419" fmla="*/ 538547 w 1066803"/>
                  <a:gd name="connsiteY6-420" fmla="*/ 10 h 9490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66803" h="949081">
                    <a:moveTo>
                      <a:pt x="538547" y="10"/>
                    </a:moveTo>
                    <a:cubicBezTo>
                      <a:pt x="73323" y="73868"/>
                      <a:pt x="56605" y="265938"/>
                      <a:pt x="25982" y="336319"/>
                    </a:cubicBezTo>
                    <a:cubicBezTo>
                      <a:pt x="-48061" y="594599"/>
                      <a:pt x="51740" y="679038"/>
                      <a:pt x="130676" y="777383"/>
                    </a:cubicBezTo>
                    <a:cubicBezTo>
                      <a:pt x="353376" y="984478"/>
                      <a:pt x="576076" y="951672"/>
                      <a:pt x="690994" y="939729"/>
                    </a:cubicBezTo>
                    <a:cubicBezTo>
                      <a:pt x="987190" y="863069"/>
                      <a:pt x="998290" y="755118"/>
                      <a:pt x="1033725" y="709749"/>
                    </a:cubicBezTo>
                    <a:cubicBezTo>
                      <a:pt x="1055834" y="652471"/>
                      <a:pt x="1109233" y="494364"/>
                      <a:pt x="1002700" y="266722"/>
                    </a:cubicBezTo>
                    <a:cubicBezTo>
                      <a:pt x="938379" y="163911"/>
                      <a:pt x="856675" y="-1483"/>
                      <a:pt x="538547" y="10"/>
                    </a:cubicBezTo>
                    <a:close/>
                  </a:path>
                </a:pathLst>
              </a:custGeom>
              <a:solidFill>
                <a:srgbClr val="1754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593033" y="460861"/>
              <a:ext cx="1066803" cy="861355"/>
              <a:chOff x="8223442" y="721260"/>
              <a:chExt cx="1066803" cy="949082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8223442" y="721260"/>
                <a:ext cx="1066803" cy="949082"/>
              </a:xfrm>
              <a:custGeom>
                <a:avLst/>
                <a:gdLst>
                  <a:gd name="connsiteX0" fmla="*/ 505610 w 1011219"/>
                  <a:gd name="connsiteY0" fmla="*/ 0 h 946673"/>
                  <a:gd name="connsiteX1" fmla="*/ 0 w 1011219"/>
                  <a:gd name="connsiteY1" fmla="*/ 311972 h 946673"/>
                  <a:gd name="connsiteX2" fmla="*/ 69925 w 1011219"/>
                  <a:gd name="connsiteY2" fmla="*/ 753035 h 946673"/>
                  <a:gd name="connsiteX3" fmla="*/ 602429 w 1011219"/>
                  <a:gd name="connsiteY3" fmla="*/ 946673 h 946673"/>
                  <a:gd name="connsiteX4" fmla="*/ 1011219 w 1011219"/>
                  <a:gd name="connsiteY4" fmla="*/ 758414 h 946673"/>
                  <a:gd name="connsiteX5" fmla="*/ 962810 w 1011219"/>
                  <a:gd name="connsiteY5" fmla="*/ 252805 h 946673"/>
                  <a:gd name="connsiteX6" fmla="*/ 505610 w 1011219"/>
                  <a:gd name="connsiteY6" fmla="*/ 0 h 946673"/>
                  <a:gd name="connsiteX0-1" fmla="*/ 498657 w 1011219"/>
                  <a:gd name="connsiteY0-2" fmla="*/ 0 h 960580"/>
                  <a:gd name="connsiteX1-3" fmla="*/ 0 w 1011219"/>
                  <a:gd name="connsiteY1-4" fmla="*/ 325879 h 960580"/>
                  <a:gd name="connsiteX2-5" fmla="*/ 69925 w 1011219"/>
                  <a:gd name="connsiteY2-6" fmla="*/ 766942 h 960580"/>
                  <a:gd name="connsiteX3-7" fmla="*/ 602429 w 1011219"/>
                  <a:gd name="connsiteY3-8" fmla="*/ 960580 h 960580"/>
                  <a:gd name="connsiteX4-9" fmla="*/ 1011219 w 1011219"/>
                  <a:gd name="connsiteY4-10" fmla="*/ 772321 h 960580"/>
                  <a:gd name="connsiteX5-11" fmla="*/ 962810 w 1011219"/>
                  <a:gd name="connsiteY5-12" fmla="*/ 266712 h 960580"/>
                  <a:gd name="connsiteX6-13" fmla="*/ 498657 w 1011219"/>
                  <a:gd name="connsiteY6-14" fmla="*/ 0 h 960580"/>
                  <a:gd name="connsiteX0-15" fmla="*/ 498657 w 1011219"/>
                  <a:gd name="connsiteY0-16" fmla="*/ 9 h 960589"/>
                  <a:gd name="connsiteX1-17" fmla="*/ 0 w 1011219"/>
                  <a:gd name="connsiteY1-18" fmla="*/ 325888 h 960589"/>
                  <a:gd name="connsiteX2-19" fmla="*/ 69925 w 1011219"/>
                  <a:gd name="connsiteY2-20" fmla="*/ 766951 h 960589"/>
                  <a:gd name="connsiteX3-21" fmla="*/ 602429 w 1011219"/>
                  <a:gd name="connsiteY3-22" fmla="*/ 960589 h 960589"/>
                  <a:gd name="connsiteX4-23" fmla="*/ 1011219 w 1011219"/>
                  <a:gd name="connsiteY4-24" fmla="*/ 772330 h 960589"/>
                  <a:gd name="connsiteX5-25" fmla="*/ 962810 w 1011219"/>
                  <a:gd name="connsiteY5-26" fmla="*/ 266721 h 960589"/>
                  <a:gd name="connsiteX6-27" fmla="*/ 498657 w 1011219"/>
                  <a:gd name="connsiteY6-28" fmla="*/ 9 h 960589"/>
                  <a:gd name="connsiteX0-29" fmla="*/ 498657 w 1011219"/>
                  <a:gd name="connsiteY0-30" fmla="*/ 10 h 960590"/>
                  <a:gd name="connsiteX1-31" fmla="*/ 0 w 1011219"/>
                  <a:gd name="connsiteY1-32" fmla="*/ 325889 h 960590"/>
                  <a:gd name="connsiteX2-33" fmla="*/ 69925 w 1011219"/>
                  <a:gd name="connsiteY2-34" fmla="*/ 766952 h 960590"/>
                  <a:gd name="connsiteX3-35" fmla="*/ 602429 w 1011219"/>
                  <a:gd name="connsiteY3-36" fmla="*/ 960590 h 960590"/>
                  <a:gd name="connsiteX4-37" fmla="*/ 1011219 w 1011219"/>
                  <a:gd name="connsiteY4-38" fmla="*/ 772331 h 960590"/>
                  <a:gd name="connsiteX5-39" fmla="*/ 962810 w 1011219"/>
                  <a:gd name="connsiteY5-40" fmla="*/ 266722 h 960590"/>
                  <a:gd name="connsiteX6-41" fmla="*/ 498657 w 1011219"/>
                  <a:gd name="connsiteY6-42" fmla="*/ 10 h 960590"/>
                  <a:gd name="connsiteX0-43" fmla="*/ 498657 w 1021529"/>
                  <a:gd name="connsiteY0-44" fmla="*/ 10 h 960590"/>
                  <a:gd name="connsiteX1-45" fmla="*/ 0 w 1021529"/>
                  <a:gd name="connsiteY1-46" fmla="*/ 325889 h 960590"/>
                  <a:gd name="connsiteX2-47" fmla="*/ 69925 w 1021529"/>
                  <a:gd name="connsiteY2-48" fmla="*/ 766952 h 960590"/>
                  <a:gd name="connsiteX3-49" fmla="*/ 602429 w 1021529"/>
                  <a:gd name="connsiteY3-50" fmla="*/ 960590 h 960590"/>
                  <a:gd name="connsiteX4-51" fmla="*/ 1011219 w 1021529"/>
                  <a:gd name="connsiteY4-52" fmla="*/ 772331 h 960590"/>
                  <a:gd name="connsiteX5-53" fmla="*/ 962810 w 1021529"/>
                  <a:gd name="connsiteY5-54" fmla="*/ 266722 h 960590"/>
                  <a:gd name="connsiteX6-55" fmla="*/ 498657 w 1021529"/>
                  <a:gd name="connsiteY6-56" fmla="*/ 10 h 960590"/>
                  <a:gd name="connsiteX0-57" fmla="*/ 498657 w 1021529"/>
                  <a:gd name="connsiteY0-58" fmla="*/ 10 h 960590"/>
                  <a:gd name="connsiteX1-59" fmla="*/ 0 w 1021529"/>
                  <a:gd name="connsiteY1-60" fmla="*/ 325889 h 960590"/>
                  <a:gd name="connsiteX2-61" fmla="*/ 69925 w 1021529"/>
                  <a:gd name="connsiteY2-62" fmla="*/ 766952 h 960590"/>
                  <a:gd name="connsiteX3-63" fmla="*/ 602429 w 1021529"/>
                  <a:gd name="connsiteY3-64" fmla="*/ 960590 h 960590"/>
                  <a:gd name="connsiteX4-65" fmla="*/ 1011219 w 1021529"/>
                  <a:gd name="connsiteY4-66" fmla="*/ 772331 h 960590"/>
                  <a:gd name="connsiteX5-67" fmla="*/ 962810 w 1021529"/>
                  <a:gd name="connsiteY5-68" fmla="*/ 266722 h 960590"/>
                  <a:gd name="connsiteX6-69" fmla="*/ 498657 w 1021529"/>
                  <a:gd name="connsiteY6-70" fmla="*/ 10 h 960590"/>
                  <a:gd name="connsiteX0-71" fmla="*/ 498657 w 1021529"/>
                  <a:gd name="connsiteY0-72" fmla="*/ 10 h 960590"/>
                  <a:gd name="connsiteX1-73" fmla="*/ 0 w 1021529"/>
                  <a:gd name="connsiteY1-74" fmla="*/ 325889 h 960590"/>
                  <a:gd name="connsiteX2-75" fmla="*/ 69925 w 1021529"/>
                  <a:gd name="connsiteY2-76" fmla="*/ 766952 h 960590"/>
                  <a:gd name="connsiteX3-77" fmla="*/ 602429 w 1021529"/>
                  <a:gd name="connsiteY3-78" fmla="*/ 960590 h 960590"/>
                  <a:gd name="connsiteX4-79" fmla="*/ 1011219 w 1021529"/>
                  <a:gd name="connsiteY4-80" fmla="*/ 772331 h 960590"/>
                  <a:gd name="connsiteX5-81" fmla="*/ 962810 w 1021529"/>
                  <a:gd name="connsiteY5-82" fmla="*/ 266722 h 960590"/>
                  <a:gd name="connsiteX6-83" fmla="*/ 498657 w 1021529"/>
                  <a:gd name="connsiteY6-84" fmla="*/ 10 h 960590"/>
                  <a:gd name="connsiteX0-85" fmla="*/ 532514 w 1055386"/>
                  <a:gd name="connsiteY0-86" fmla="*/ 10 h 960590"/>
                  <a:gd name="connsiteX1-87" fmla="*/ 33857 w 1055386"/>
                  <a:gd name="connsiteY1-88" fmla="*/ 325889 h 960590"/>
                  <a:gd name="connsiteX2-89" fmla="*/ 103782 w 1055386"/>
                  <a:gd name="connsiteY2-90" fmla="*/ 766952 h 960590"/>
                  <a:gd name="connsiteX3-91" fmla="*/ 636286 w 1055386"/>
                  <a:gd name="connsiteY3-92" fmla="*/ 960590 h 960590"/>
                  <a:gd name="connsiteX4-93" fmla="*/ 1045076 w 1055386"/>
                  <a:gd name="connsiteY4-94" fmla="*/ 772331 h 960590"/>
                  <a:gd name="connsiteX5-95" fmla="*/ 996667 w 1055386"/>
                  <a:gd name="connsiteY5-96" fmla="*/ 266722 h 960590"/>
                  <a:gd name="connsiteX6-97" fmla="*/ 532514 w 1055386"/>
                  <a:gd name="connsiteY6-98" fmla="*/ 10 h 960590"/>
                  <a:gd name="connsiteX0-99" fmla="*/ 544399 w 1067271"/>
                  <a:gd name="connsiteY0-100" fmla="*/ 10 h 960590"/>
                  <a:gd name="connsiteX1-101" fmla="*/ 31834 w 1067271"/>
                  <a:gd name="connsiteY1-102" fmla="*/ 336319 h 960590"/>
                  <a:gd name="connsiteX2-103" fmla="*/ 115667 w 1067271"/>
                  <a:gd name="connsiteY2-104" fmla="*/ 766952 h 960590"/>
                  <a:gd name="connsiteX3-105" fmla="*/ 648171 w 1067271"/>
                  <a:gd name="connsiteY3-106" fmla="*/ 960590 h 960590"/>
                  <a:gd name="connsiteX4-107" fmla="*/ 1056961 w 1067271"/>
                  <a:gd name="connsiteY4-108" fmla="*/ 772331 h 960590"/>
                  <a:gd name="connsiteX5-109" fmla="*/ 1008552 w 1067271"/>
                  <a:gd name="connsiteY5-110" fmla="*/ 266722 h 960590"/>
                  <a:gd name="connsiteX6-111" fmla="*/ 544399 w 1067271"/>
                  <a:gd name="connsiteY6-112" fmla="*/ 10 h 960590"/>
                  <a:gd name="connsiteX0-113" fmla="*/ 534577 w 1057449"/>
                  <a:gd name="connsiteY0-114" fmla="*/ 10 h 960590"/>
                  <a:gd name="connsiteX1-115" fmla="*/ 22012 w 1057449"/>
                  <a:gd name="connsiteY1-116" fmla="*/ 336319 h 960590"/>
                  <a:gd name="connsiteX2-117" fmla="*/ 105845 w 1057449"/>
                  <a:gd name="connsiteY2-118" fmla="*/ 766952 h 960590"/>
                  <a:gd name="connsiteX3-119" fmla="*/ 638349 w 1057449"/>
                  <a:gd name="connsiteY3-120" fmla="*/ 960590 h 960590"/>
                  <a:gd name="connsiteX4-121" fmla="*/ 1047139 w 1057449"/>
                  <a:gd name="connsiteY4-122" fmla="*/ 772331 h 960590"/>
                  <a:gd name="connsiteX5-123" fmla="*/ 998730 w 1057449"/>
                  <a:gd name="connsiteY5-124" fmla="*/ 266722 h 960590"/>
                  <a:gd name="connsiteX6-125" fmla="*/ 534577 w 1057449"/>
                  <a:gd name="connsiteY6-126" fmla="*/ 10 h 960590"/>
                  <a:gd name="connsiteX0-127" fmla="*/ 534577 w 1057449"/>
                  <a:gd name="connsiteY0-128" fmla="*/ 10 h 960590"/>
                  <a:gd name="connsiteX1-129" fmla="*/ 22012 w 1057449"/>
                  <a:gd name="connsiteY1-130" fmla="*/ 336319 h 960590"/>
                  <a:gd name="connsiteX2-131" fmla="*/ 105845 w 1057449"/>
                  <a:gd name="connsiteY2-132" fmla="*/ 766952 h 960590"/>
                  <a:gd name="connsiteX3-133" fmla="*/ 638349 w 1057449"/>
                  <a:gd name="connsiteY3-134" fmla="*/ 960590 h 960590"/>
                  <a:gd name="connsiteX4-135" fmla="*/ 1047139 w 1057449"/>
                  <a:gd name="connsiteY4-136" fmla="*/ 772331 h 960590"/>
                  <a:gd name="connsiteX5-137" fmla="*/ 998730 w 1057449"/>
                  <a:gd name="connsiteY5-138" fmla="*/ 266722 h 960590"/>
                  <a:gd name="connsiteX6-139" fmla="*/ 534577 w 1057449"/>
                  <a:gd name="connsiteY6-140" fmla="*/ 10 h 960590"/>
                  <a:gd name="connsiteX0-141" fmla="*/ 545336 w 1068208"/>
                  <a:gd name="connsiteY0-142" fmla="*/ 10 h 960590"/>
                  <a:gd name="connsiteX1-143" fmla="*/ 32771 w 1068208"/>
                  <a:gd name="connsiteY1-144" fmla="*/ 336319 h 960590"/>
                  <a:gd name="connsiteX2-145" fmla="*/ 116604 w 1068208"/>
                  <a:gd name="connsiteY2-146" fmla="*/ 766952 h 960590"/>
                  <a:gd name="connsiteX3-147" fmla="*/ 649108 w 1068208"/>
                  <a:gd name="connsiteY3-148" fmla="*/ 960590 h 960590"/>
                  <a:gd name="connsiteX4-149" fmla="*/ 1057898 w 1068208"/>
                  <a:gd name="connsiteY4-150" fmla="*/ 772331 h 960590"/>
                  <a:gd name="connsiteX5-151" fmla="*/ 1009489 w 1068208"/>
                  <a:gd name="connsiteY5-152" fmla="*/ 266722 h 960590"/>
                  <a:gd name="connsiteX6-153" fmla="*/ 545336 w 1068208"/>
                  <a:gd name="connsiteY6-154" fmla="*/ 10 h 960590"/>
                  <a:gd name="connsiteX0-155" fmla="*/ 545336 w 1068208"/>
                  <a:gd name="connsiteY0-156" fmla="*/ 10 h 960590"/>
                  <a:gd name="connsiteX1-157" fmla="*/ 32771 w 1068208"/>
                  <a:gd name="connsiteY1-158" fmla="*/ 336319 h 960590"/>
                  <a:gd name="connsiteX2-159" fmla="*/ 116604 w 1068208"/>
                  <a:gd name="connsiteY2-160" fmla="*/ 766952 h 960590"/>
                  <a:gd name="connsiteX3-161" fmla="*/ 649108 w 1068208"/>
                  <a:gd name="connsiteY3-162" fmla="*/ 960590 h 960590"/>
                  <a:gd name="connsiteX4-163" fmla="*/ 1057898 w 1068208"/>
                  <a:gd name="connsiteY4-164" fmla="*/ 772331 h 960590"/>
                  <a:gd name="connsiteX5-165" fmla="*/ 1009489 w 1068208"/>
                  <a:gd name="connsiteY5-166" fmla="*/ 266722 h 960590"/>
                  <a:gd name="connsiteX6-167" fmla="*/ 545336 w 1068208"/>
                  <a:gd name="connsiteY6-168" fmla="*/ 10 h 960590"/>
                  <a:gd name="connsiteX0-169" fmla="*/ 545336 w 1068208"/>
                  <a:gd name="connsiteY0-170" fmla="*/ 10 h 960590"/>
                  <a:gd name="connsiteX1-171" fmla="*/ 32771 w 1068208"/>
                  <a:gd name="connsiteY1-172" fmla="*/ 336319 h 960590"/>
                  <a:gd name="connsiteX2-173" fmla="*/ 116604 w 1068208"/>
                  <a:gd name="connsiteY2-174" fmla="*/ 766952 h 960590"/>
                  <a:gd name="connsiteX3-175" fmla="*/ 649108 w 1068208"/>
                  <a:gd name="connsiteY3-176" fmla="*/ 960590 h 960590"/>
                  <a:gd name="connsiteX4-177" fmla="*/ 1057898 w 1068208"/>
                  <a:gd name="connsiteY4-178" fmla="*/ 772331 h 960590"/>
                  <a:gd name="connsiteX5-179" fmla="*/ 1009489 w 1068208"/>
                  <a:gd name="connsiteY5-180" fmla="*/ 266722 h 960590"/>
                  <a:gd name="connsiteX6-181" fmla="*/ 545336 w 1068208"/>
                  <a:gd name="connsiteY6-182" fmla="*/ 10 h 960590"/>
                  <a:gd name="connsiteX0-183" fmla="*/ 545336 w 1068208"/>
                  <a:gd name="connsiteY0-184" fmla="*/ 10 h 960590"/>
                  <a:gd name="connsiteX1-185" fmla="*/ 32771 w 1068208"/>
                  <a:gd name="connsiteY1-186" fmla="*/ 336319 h 960590"/>
                  <a:gd name="connsiteX2-187" fmla="*/ 116604 w 1068208"/>
                  <a:gd name="connsiteY2-188" fmla="*/ 766952 h 960590"/>
                  <a:gd name="connsiteX3-189" fmla="*/ 649108 w 1068208"/>
                  <a:gd name="connsiteY3-190" fmla="*/ 960590 h 960590"/>
                  <a:gd name="connsiteX4-191" fmla="*/ 1057898 w 1068208"/>
                  <a:gd name="connsiteY4-192" fmla="*/ 772331 h 960590"/>
                  <a:gd name="connsiteX5-193" fmla="*/ 1009489 w 1068208"/>
                  <a:gd name="connsiteY5-194" fmla="*/ 266722 h 960590"/>
                  <a:gd name="connsiteX6-195" fmla="*/ 545336 w 1068208"/>
                  <a:gd name="connsiteY6-196" fmla="*/ 10 h 960590"/>
                  <a:gd name="connsiteX0-197" fmla="*/ 545336 w 1068208"/>
                  <a:gd name="connsiteY0-198" fmla="*/ 10 h 939729"/>
                  <a:gd name="connsiteX1-199" fmla="*/ 32771 w 1068208"/>
                  <a:gd name="connsiteY1-200" fmla="*/ 336319 h 939729"/>
                  <a:gd name="connsiteX2-201" fmla="*/ 116604 w 1068208"/>
                  <a:gd name="connsiteY2-202" fmla="*/ 766952 h 939729"/>
                  <a:gd name="connsiteX3-203" fmla="*/ 697783 w 1068208"/>
                  <a:gd name="connsiteY3-204" fmla="*/ 939729 h 939729"/>
                  <a:gd name="connsiteX4-205" fmla="*/ 1057898 w 1068208"/>
                  <a:gd name="connsiteY4-206" fmla="*/ 772331 h 939729"/>
                  <a:gd name="connsiteX5-207" fmla="*/ 1009489 w 1068208"/>
                  <a:gd name="connsiteY5-208" fmla="*/ 266722 h 939729"/>
                  <a:gd name="connsiteX6-209" fmla="*/ 545336 w 1068208"/>
                  <a:gd name="connsiteY6-210" fmla="*/ 10 h 939729"/>
                  <a:gd name="connsiteX0-211" fmla="*/ 545336 w 1108130"/>
                  <a:gd name="connsiteY0-212" fmla="*/ 10 h 939729"/>
                  <a:gd name="connsiteX1-213" fmla="*/ 32771 w 1108130"/>
                  <a:gd name="connsiteY1-214" fmla="*/ 336319 h 939729"/>
                  <a:gd name="connsiteX2-215" fmla="*/ 116604 w 1108130"/>
                  <a:gd name="connsiteY2-216" fmla="*/ 766952 h 939729"/>
                  <a:gd name="connsiteX3-217" fmla="*/ 697783 w 1108130"/>
                  <a:gd name="connsiteY3-218" fmla="*/ 939729 h 939729"/>
                  <a:gd name="connsiteX4-219" fmla="*/ 1057898 w 1108130"/>
                  <a:gd name="connsiteY4-220" fmla="*/ 772331 h 939729"/>
                  <a:gd name="connsiteX5-221" fmla="*/ 1009489 w 1108130"/>
                  <a:gd name="connsiteY5-222" fmla="*/ 266722 h 939729"/>
                  <a:gd name="connsiteX6-223" fmla="*/ 545336 w 1108130"/>
                  <a:gd name="connsiteY6-224" fmla="*/ 10 h 939729"/>
                  <a:gd name="connsiteX0-225" fmla="*/ 545336 w 1108130"/>
                  <a:gd name="connsiteY0-226" fmla="*/ 10 h 939729"/>
                  <a:gd name="connsiteX1-227" fmla="*/ 32771 w 1108130"/>
                  <a:gd name="connsiteY1-228" fmla="*/ 336319 h 939729"/>
                  <a:gd name="connsiteX2-229" fmla="*/ 116604 w 1108130"/>
                  <a:gd name="connsiteY2-230" fmla="*/ 766952 h 939729"/>
                  <a:gd name="connsiteX3-231" fmla="*/ 697783 w 1108130"/>
                  <a:gd name="connsiteY3-232" fmla="*/ 939729 h 939729"/>
                  <a:gd name="connsiteX4-233" fmla="*/ 1057898 w 1108130"/>
                  <a:gd name="connsiteY4-234" fmla="*/ 772331 h 939729"/>
                  <a:gd name="connsiteX5-235" fmla="*/ 1009489 w 1108130"/>
                  <a:gd name="connsiteY5-236" fmla="*/ 266722 h 939729"/>
                  <a:gd name="connsiteX6-237" fmla="*/ 545336 w 1108130"/>
                  <a:gd name="connsiteY6-238" fmla="*/ 10 h 939729"/>
                  <a:gd name="connsiteX0-239" fmla="*/ 545336 w 1084577"/>
                  <a:gd name="connsiteY0-240" fmla="*/ 10 h 939729"/>
                  <a:gd name="connsiteX1-241" fmla="*/ 32771 w 1084577"/>
                  <a:gd name="connsiteY1-242" fmla="*/ 336319 h 939729"/>
                  <a:gd name="connsiteX2-243" fmla="*/ 116604 w 1084577"/>
                  <a:gd name="connsiteY2-244" fmla="*/ 766952 h 939729"/>
                  <a:gd name="connsiteX3-245" fmla="*/ 697783 w 1084577"/>
                  <a:gd name="connsiteY3-246" fmla="*/ 939729 h 939729"/>
                  <a:gd name="connsiteX4-247" fmla="*/ 1016177 w 1084577"/>
                  <a:gd name="connsiteY4-248" fmla="*/ 709749 h 939729"/>
                  <a:gd name="connsiteX5-249" fmla="*/ 1009489 w 1084577"/>
                  <a:gd name="connsiteY5-250" fmla="*/ 266722 h 939729"/>
                  <a:gd name="connsiteX6-251" fmla="*/ 545336 w 1084577"/>
                  <a:gd name="connsiteY6-252" fmla="*/ 10 h 939729"/>
                  <a:gd name="connsiteX0-253" fmla="*/ 545336 w 1074845"/>
                  <a:gd name="connsiteY0-254" fmla="*/ 10 h 939729"/>
                  <a:gd name="connsiteX1-255" fmla="*/ 32771 w 1074845"/>
                  <a:gd name="connsiteY1-256" fmla="*/ 336319 h 939729"/>
                  <a:gd name="connsiteX2-257" fmla="*/ 116604 w 1074845"/>
                  <a:gd name="connsiteY2-258" fmla="*/ 766952 h 939729"/>
                  <a:gd name="connsiteX3-259" fmla="*/ 697783 w 1074845"/>
                  <a:gd name="connsiteY3-260" fmla="*/ 939729 h 939729"/>
                  <a:gd name="connsiteX4-261" fmla="*/ 1016177 w 1074845"/>
                  <a:gd name="connsiteY4-262" fmla="*/ 709749 h 939729"/>
                  <a:gd name="connsiteX5-263" fmla="*/ 1009489 w 1074845"/>
                  <a:gd name="connsiteY5-264" fmla="*/ 266722 h 939729"/>
                  <a:gd name="connsiteX6-265" fmla="*/ 545336 w 1074845"/>
                  <a:gd name="connsiteY6-266" fmla="*/ 10 h 939729"/>
                  <a:gd name="connsiteX0-267" fmla="*/ 545336 w 1064285"/>
                  <a:gd name="connsiteY0-268" fmla="*/ 10 h 939729"/>
                  <a:gd name="connsiteX1-269" fmla="*/ 32771 w 1064285"/>
                  <a:gd name="connsiteY1-270" fmla="*/ 336319 h 939729"/>
                  <a:gd name="connsiteX2-271" fmla="*/ 116604 w 1064285"/>
                  <a:gd name="connsiteY2-272" fmla="*/ 766952 h 939729"/>
                  <a:gd name="connsiteX3-273" fmla="*/ 697783 w 1064285"/>
                  <a:gd name="connsiteY3-274" fmla="*/ 939729 h 939729"/>
                  <a:gd name="connsiteX4-275" fmla="*/ 1016177 w 1064285"/>
                  <a:gd name="connsiteY4-276" fmla="*/ 709749 h 939729"/>
                  <a:gd name="connsiteX5-277" fmla="*/ 1009489 w 1064285"/>
                  <a:gd name="connsiteY5-278" fmla="*/ 266722 h 939729"/>
                  <a:gd name="connsiteX6-279" fmla="*/ 545336 w 1064285"/>
                  <a:gd name="connsiteY6-280" fmla="*/ 10 h 939729"/>
                  <a:gd name="connsiteX0-281" fmla="*/ 545336 w 1064285"/>
                  <a:gd name="connsiteY0-282" fmla="*/ 10 h 939729"/>
                  <a:gd name="connsiteX1-283" fmla="*/ 32771 w 1064285"/>
                  <a:gd name="connsiteY1-284" fmla="*/ 336319 h 939729"/>
                  <a:gd name="connsiteX2-285" fmla="*/ 116604 w 1064285"/>
                  <a:gd name="connsiteY2-286" fmla="*/ 766952 h 939729"/>
                  <a:gd name="connsiteX3-287" fmla="*/ 697783 w 1064285"/>
                  <a:gd name="connsiteY3-288" fmla="*/ 939729 h 939729"/>
                  <a:gd name="connsiteX4-289" fmla="*/ 1016177 w 1064285"/>
                  <a:gd name="connsiteY4-290" fmla="*/ 709749 h 939729"/>
                  <a:gd name="connsiteX5-291" fmla="*/ 1009489 w 1064285"/>
                  <a:gd name="connsiteY5-292" fmla="*/ 266722 h 939729"/>
                  <a:gd name="connsiteX6-293" fmla="*/ 545336 w 1064285"/>
                  <a:gd name="connsiteY6-294" fmla="*/ 10 h 939729"/>
                  <a:gd name="connsiteX0-295" fmla="*/ 545336 w 1064285"/>
                  <a:gd name="connsiteY0-296" fmla="*/ 10 h 939729"/>
                  <a:gd name="connsiteX1-297" fmla="*/ 32771 w 1064285"/>
                  <a:gd name="connsiteY1-298" fmla="*/ 336319 h 939729"/>
                  <a:gd name="connsiteX2-299" fmla="*/ 116604 w 1064285"/>
                  <a:gd name="connsiteY2-300" fmla="*/ 766952 h 939729"/>
                  <a:gd name="connsiteX3-301" fmla="*/ 697783 w 1064285"/>
                  <a:gd name="connsiteY3-302" fmla="*/ 939729 h 939729"/>
                  <a:gd name="connsiteX4-303" fmla="*/ 1016177 w 1064285"/>
                  <a:gd name="connsiteY4-304" fmla="*/ 709749 h 939729"/>
                  <a:gd name="connsiteX5-305" fmla="*/ 1009489 w 1064285"/>
                  <a:gd name="connsiteY5-306" fmla="*/ 266722 h 939729"/>
                  <a:gd name="connsiteX6-307" fmla="*/ 545336 w 1064285"/>
                  <a:gd name="connsiteY6-308" fmla="*/ 10 h 939729"/>
                  <a:gd name="connsiteX0-309" fmla="*/ 545336 w 1064285"/>
                  <a:gd name="connsiteY0-310" fmla="*/ 10 h 950169"/>
                  <a:gd name="connsiteX1-311" fmla="*/ 32771 w 1064285"/>
                  <a:gd name="connsiteY1-312" fmla="*/ 336319 h 950169"/>
                  <a:gd name="connsiteX2-313" fmla="*/ 116604 w 1064285"/>
                  <a:gd name="connsiteY2-314" fmla="*/ 766952 h 950169"/>
                  <a:gd name="connsiteX3-315" fmla="*/ 697783 w 1064285"/>
                  <a:gd name="connsiteY3-316" fmla="*/ 939729 h 950169"/>
                  <a:gd name="connsiteX4-317" fmla="*/ 1016177 w 1064285"/>
                  <a:gd name="connsiteY4-318" fmla="*/ 709749 h 950169"/>
                  <a:gd name="connsiteX5-319" fmla="*/ 1009489 w 1064285"/>
                  <a:gd name="connsiteY5-320" fmla="*/ 266722 h 950169"/>
                  <a:gd name="connsiteX6-321" fmla="*/ 545336 w 1064285"/>
                  <a:gd name="connsiteY6-322" fmla="*/ 10 h 950169"/>
                  <a:gd name="connsiteX0-323" fmla="*/ 545336 w 1073592"/>
                  <a:gd name="connsiteY0-324" fmla="*/ 10 h 950169"/>
                  <a:gd name="connsiteX1-325" fmla="*/ 32771 w 1073592"/>
                  <a:gd name="connsiteY1-326" fmla="*/ 336319 h 950169"/>
                  <a:gd name="connsiteX2-327" fmla="*/ 116604 w 1073592"/>
                  <a:gd name="connsiteY2-328" fmla="*/ 766952 h 950169"/>
                  <a:gd name="connsiteX3-329" fmla="*/ 697783 w 1073592"/>
                  <a:gd name="connsiteY3-330" fmla="*/ 939729 h 950169"/>
                  <a:gd name="connsiteX4-331" fmla="*/ 1040514 w 1073592"/>
                  <a:gd name="connsiteY4-332" fmla="*/ 709749 h 950169"/>
                  <a:gd name="connsiteX5-333" fmla="*/ 1009489 w 1073592"/>
                  <a:gd name="connsiteY5-334" fmla="*/ 266722 h 950169"/>
                  <a:gd name="connsiteX6-335" fmla="*/ 545336 w 1073592"/>
                  <a:gd name="connsiteY6-336" fmla="*/ 10 h 950169"/>
                  <a:gd name="connsiteX0-337" fmla="*/ 545336 w 1073592"/>
                  <a:gd name="connsiteY0-338" fmla="*/ 10 h 950169"/>
                  <a:gd name="connsiteX1-339" fmla="*/ 32771 w 1073592"/>
                  <a:gd name="connsiteY1-340" fmla="*/ 336319 h 950169"/>
                  <a:gd name="connsiteX2-341" fmla="*/ 116604 w 1073592"/>
                  <a:gd name="connsiteY2-342" fmla="*/ 766952 h 950169"/>
                  <a:gd name="connsiteX3-343" fmla="*/ 697783 w 1073592"/>
                  <a:gd name="connsiteY3-344" fmla="*/ 939729 h 950169"/>
                  <a:gd name="connsiteX4-345" fmla="*/ 1040514 w 1073592"/>
                  <a:gd name="connsiteY4-346" fmla="*/ 709749 h 950169"/>
                  <a:gd name="connsiteX5-347" fmla="*/ 1009489 w 1073592"/>
                  <a:gd name="connsiteY5-348" fmla="*/ 266722 h 950169"/>
                  <a:gd name="connsiteX6-349" fmla="*/ 545336 w 1073592"/>
                  <a:gd name="connsiteY6-350" fmla="*/ 10 h 950169"/>
                  <a:gd name="connsiteX0-351" fmla="*/ 540433 w 1068689"/>
                  <a:gd name="connsiteY0-352" fmla="*/ 10 h 950169"/>
                  <a:gd name="connsiteX1-353" fmla="*/ 27868 w 1068689"/>
                  <a:gd name="connsiteY1-354" fmla="*/ 336319 h 950169"/>
                  <a:gd name="connsiteX2-355" fmla="*/ 111701 w 1068689"/>
                  <a:gd name="connsiteY2-356" fmla="*/ 766952 h 950169"/>
                  <a:gd name="connsiteX3-357" fmla="*/ 692880 w 1068689"/>
                  <a:gd name="connsiteY3-358" fmla="*/ 939729 h 950169"/>
                  <a:gd name="connsiteX4-359" fmla="*/ 1035611 w 1068689"/>
                  <a:gd name="connsiteY4-360" fmla="*/ 709749 h 950169"/>
                  <a:gd name="connsiteX5-361" fmla="*/ 1004586 w 1068689"/>
                  <a:gd name="connsiteY5-362" fmla="*/ 266722 h 950169"/>
                  <a:gd name="connsiteX6-363" fmla="*/ 540433 w 1068689"/>
                  <a:gd name="connsiteY6-364" fmla="*/ 10 h 950169"/>
                  <a:gd name="connsiteX0-365" fmla="*/ 537169 w 1065425"/>
                  <a:gd name="connsiteY0-366" fmla="*/ 10 h 952910"/>
                  <a:gd name="connsiteX1-367" fmla="*/ 24604 w 1065425"/>
                  <a:gd name="connsiteY1-368" fmla="*/ 336319 h 952910"/>
                  <a:gd name="connsiteX2-369" fmla="*/ 129298 w 1065425"/>
                  <a:gd name="connsiteY2-370" fmla="*/ 777383 h 952910"/>
                  <a:gd name="connsiteX3-371" fmla="*/ 689616 w 1065425"/>
                  <a:gd name="connsiteY3-372" fmla="*/ 939729 h 952910"/>
                  <a:gd name="connsiteX4-373" fmla="*/ 1032347 w 1065425"/>
                  <a:gd name="connsiteY4-374" fmla="*/ 709749 h 952910"/>
                  <a:gd name="connsiteX5-375" fmla="*/ 1001322 w 1065425"/>
                  <a:gd name="connsiteY5-376" fmla="*/ 266722 h 952910"/>
                  <a:gd name="connsiteX6-377" fmla="*/ 537169 w 1065425"/>
                  <a:gd name="connsiteY6-378" fmla="*/ 10 h 952910"/>
                  <a:gd name="connsiteX0-379" fmla="*/ 545415 w 1073671"/>
                  <a:gd name="connsiteY0-380" fmla="*/ 10 h 952910"/>
                  <a:gd name="connsiteX1-381" fmla="*/ 32850 w 1073671"/>
                  <a:gd name="connsiteY1-382" fmla="*/ 336319 h 952910"/>
                  <a:gd name="connsiteX2-383" fmla="*/ 137544 w 1073671"/>
                  <a:gd name="connsiteY2-384" fmla="*/ 777383 h 952910"/>
                  <a:gd name="connsiteX3-385" fmla="*/ 697862 w 1073671"/>
                  <a:gd name="connsiteY3-386" fmla="*/ 939729 h 952910"/>
                  <a:gd name="connsiteX4-387" fmla="*/ 1040593 w 1073671"/>
                  <a:gd name="connsiteY4-388" fmla="*/ 709749 h 952910"/>
                  <a:gd name="connsiteX5-389" fmla="*/ 1009568 w 1073671"/>
                  <a:gd name="connsiteY5-390" fmla="*/ 266722 h 952910"/>
                  <a:gd name="connsiteX6-391" fmla="*/ 545415 w 1073671"/>
                  <a:gd name="connsiteY6-392" fmla="*/ 10 h 952910"/>
                  <a:gd name="connsiteX0-393" fmla="*/ 545415 w 1073671"/>
                  <a:gd name="connsiteY0-394" fmla="*/ 10 h 949082"/>
                  <a:gd name="connsiteX1-395" fmla="*/ 32850 w 1073671"/>
                  <a:gd name="connsiteY1-396" fmla="*/ 336319 h 949082"/>
                  <a:gd name="connsiteX2-397" fmla="*/ 137544 w 1073671"/>
                  <a:gd name="connsiteY2-398" fmla="*/ 777383 h 949082"/>
                  <a:gd name="connsiteX3-399" fmla="*/ 697862 w 1073671"/>
                  <a:gd name="connsiteY3-400" fmla="*/ 939729 h 949082"/>
                  <a:gd name="connsiteX4-401" fmla="*/ 1040593 w 1073671"/>
                  <a:gd name="connsiteY4-402" fmla="*/ 709749 h 949082"/>
                  <a:gd name="connsiteX5-403" fmla="*/ 1009568 w 1073671"/>
                  <a:gd name="connsiteY5-404" fmla="*/ 266722 h 949082"/>
                  <a:gd name="connsiteX6-405" fmla="*/ 545415 w 1073671"/>
                  <a:gd name="connsiteY6-406" fmla="*/ 10 h 949082"/>
                  <a:gd name="connsiteX0-407" fmla="*/ 538547 w 1066803"/>
                  <a:gd name="connsiteY0-408" fmla="*/ 10 h 949082"/>
                  <a:gd name="connsiteX1-409" fmla="*/ 25982 w 1066803"/>
                  <a:gd name="connsiteY1-410" fmla="*/ 336319 h 949082"/>
                  <a:gd name="connsiteX2-411" fmla="*/ 130676 w 1066803"/>
                  <a:gd name="connsiteY2-412" fmla="*/ 777383 h 949082"/>
                  <a:gd name="connsiteX3-413" fmla="*/ 690994 w 1066803"/>
                  <a:gd name="connsiteY3-414" fmla="*/ 939729 h 949082"/>
                  <a:gd name="connsiteX4-415" fmla="*/ 1033725 w 1066803"/>
                  <a:gd name="connsiteY4-416" fmla="*/ 709749 h 949082"/>
                  <a:gd name="connsiteX5-417" fmla="*/ 1002700 w 1066803"/>
                  <a:gd name="connsiteY5-418" fmla="*/ 266722 h 949082"/>
                  <a:gd name="connsiteX6-419" fmla="*/ 538547 w 1066803"/>
                  <a:gd name="connsiteY6-420" fmla="*/ 10 h 9490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66803" h="949081">
                    <a:moveTo>
                      <a:pt x="538547" y="10"/>
                    </a:moveTo>
                    <a:cubicBezTo>
                      <a:pt x="73323" y="73868"/>
                      <a:pt x="56605" y="265938"/>
                      <a:pt x="25982" y="336319"/>
                    </a:cubicBezTo>
                    <a:cubicBezTo>
                      <a:pt x="-48061" y="594599"/>
                      <a:pt x="51740" y="679038"/>
                      <a:pt x="130676" y="777383"/>
                    </a:cubicBezTo>
                    <a:cubicBezTo>
                      <a:pt x="353376" y="984478"/>
                      <a:pt x="576076" y="951672"/>
                      <a:pt x="690994" y="939729"/>
                    </a:cubicBezTo>
                    <a:cubicBezTo>
                      <a:pt x="987190" y="863069"/>
                      <a:pt x="998290" y="755118"/>
                      <a:pt x="1033725" y="709749"/>
                    </a:cubicBezTo>
                    <a:cubicBezTo>
                      <a:pt x="1055834" y="652471"/>
                      <a:pt x="1109233" y="494364"/>
                      <a:pt x="1002700" y="266722"/>
                    </a:cubicBezTo>
                    <a:cubicBezTo>
                      <a:pt x="938379" y="163911"/>
                      <a:pt x="856675" y="-1483"/>
                      <a:pt x="538547" y="10"/>
                    </a:cubicBezTo>
                    <a:close/>
                  </a:path>
                </a:pathLst>
              </a:custGeom>
              <a:solidFill>
                <a:srgbClr val="99A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8307182" y="791727"/>
                <a:ext cx="910922" cy="785236"/>
              </a:xfrm>
              <a:custGeom>
                <a:avLst/>
                <a:gdLst>
                  <a:gd name="connsiteX0" fmla="*/ 505610 w 1011219"/>
                  <a:gd name="connsiteY0" fmla="*/ 0 h 946673"/>
                  <a:gd name="connsiteX1" fmla="*/ 0 w 1011219"/>
                  <a:gd name="connsiteY1" fmla="*/ 311972 h 946673"/>
                  <a:gd name="connsiteX2" fmla="*/ 69925 w 1011219"/>
                  <a:gd name="connsiteY2" fmla="*/ 753035 h 946673"/>
                  <a:gd name="connsiteX3" fmla="*/ 602429 w 1011219"/>
                  <a:gd name="connsiteY3" fmla="*/ 946673 h 946673"/>
                  <a:gd name="connsiteX4" fmla="*/ 1011219 w 1011219"/>
                  <a:gd name="connsiteY4" fmla="*/ 758414 h 946673"/>
                  <a:gd name="connsiteX5" fmla="*/ 962810 w 1011219"/>
                  <a:gd name="connsiteY5" fmla="*/ 252805 h 946673"/>
                  <a:gd name="connsiteX6" fmla="*/ 505610 w 1011219"/>
                  <a:gd name="connsiteY6" fmla="*/ 0 h 946673"/>
                  <a:gd name="connsiteX0-1" fmla="*/ 498657 w 1011219"/>
                  <a:gd name="connsiteY0-2" fmla="*/ 0 h 960580"/>
                  <a:gd name="connsiteX1-3" fmla="*/ 0 w 1011219"/>
                  <a:gd name="connsiteY1-4" fmla="*/ 325879 h 960580"/>
                  <a:gd name="connsiteX2-5" fmla="*/ 69925 w 1011219"/>
                  <a:gd name="connsiteY2-6" fmla="*/ 766942 h 960580"/>
                  <a:gd name="connsiteX3-7" fmla="*/ 602429 w 1011219"/>
                  <a:gd name="connsiteY3-8" fmla="*/ 960580 h 960580"/>
                  <a:gd name="connsiteX4-9" fmla="*/ 1011219 w 1011219"/>
                  <a:gd name="connsiteY4-10" fmla="*/ 772321 h 960580"/>
                  <a:gd name="connsiteX5-11" fmla="*/ 962810 w 1011219"/>
                  <a:gd name="connsiteY5-12" fmla="*/ 266712 h 960580"/>
                  <a:gd name="connsiteX6-13" fmla="*/ 498657 w 1011219"/>
                  <a:gd name="connsiteY6-14" fmla="*/ 0 h 960580"/>
                  <a:gd name="connsiteX0-15" fmla="*/ 498657 w 1011219"/>
                  <a:gd name="connsiteY0-16" fmla="*/ 9 h 960589"/>
                  <a:gd name="connsiteX1-17" fmla="*/ 0 w 1011219"/>
                  <a:gd name="connsiteY1-18" fmla="*/ 325888 h 960589"/>
                  <a:gd name="connsiteX2-19" fmla="*/ 69925 w 1011219"/>
                  <a:gd name="connsiteY2-20" fmla="*/ 766951 h 960589"/>
                  <a:gd name="connsiteX3-21" fmla="*/ 602429 w 1011219"/>
                  <a:gd name="connsiteY3-22" fmla="*/ 960589 h 960589"/>
                  <a:gd name="connsiteX4-23" fmla="*/ 1011219 w 1011219"/>
                  <a:gd name="connsiteY4-24" fmla="*/ 772330 h 960589"/>
                  <a:gd name="connsiteX5-25" fmla="*/ 962810 w 1011219"/>
                  <a:gd name="connsiteY5-26" fmla="*/ 266721 h 960589"/>
                  <a:gd name="connsiteX6-27" fmla="*/ 498657 w 1011219"/>
                  <a:gd name="connsiteY6-28" fmla="*/ 9 h 960589"/>
                  <a:gd name="connsiteX0-29" fmla="*/ 498657 w 1011219"/>
                  <a:gd name="connsiteY0-30" fmla="*/ 10 h 960590"/>
                  <a:gd name="connsiteX1-31" fmla="*/ 0 w 1011219"/>
                  <a:gd name="connsiteY1-32" fmla="*/ 325889 h 960590"/>
                  <a:gd name="connsiteX2-33" fmla="*/ 69925 w 1011219"/>
                  <a:gd name="connsiteY2-34" fmla="*/ 766952 h 960590"/>
                  <a:gd name="connsiteX3-35" fmla="*/ 602429 w 1011219"/>
                  <a:gd name="connsiteY3-36" fmla="*/ 960590 h 960590"/>
                  <a:gd name="connsiteX4-37" fmla="*/ 1011219 w 1011219"/>
                  <a:gd name="connsiteY4-38" fmla="*/ 772331 h 960590"/>
                  <a:gd name="connsiteX5-39" fmla="*/ 962810 w 1011219"/>
                  <a:gd name="connsiteY5-40" fmla="*/ 266722 h 960590"/>
                  <a:gd name="connsiteX6-41" fmla="*/ 498657 w 1011219"/>
                  <a:gd name="connsiteY6-42" fmla="*/ 10 h 960590"/>
                  <a:gd name="connsiteX0-43" fmla="*/ 498657 w 1021529"/>
                  <a:gd name="connsiteY0-44" fmla="*/ 10 h 960590"/>
                  <a:gd name="connsiteX1-45" fmla="*/ 0 w 1021529"/>
                  <a:gd name="connsiteY1-46" fmla="*/ 325889 h 960590"/>
                  <a:gd name="connsiteX2-47" fmla="*/ 69925 w 1021529"/>
                  <a:gd name="connsiteY2-48" fmla="*/ 766952 h 960590"/>
                  <a:gd name="connsiteX3-49" fmla="*/ 602429 w 1021529"/>
                  <a:gd name="connsiteY3-50" fmla="*/ 960590 h 960590"/>
                  <a:gd name="connsiteX4-51" fmla="*/ 1011219 w 1021529"/>
                  <a:gd name="connsiteY4-52" fmla="*/ 772331 h 960590"/>
                  <a:gd name="connsiteX5-53" fmla="*/ 962810 w 1021529"/>
                  <a:gd name="connsiteY5-54" fmla="*/ 266722 h 960590"/>
                  <a:gd name="connsiteX6-55" fmla="*/ 498657 w 1021529"/>
                  <a:gd name="connsiteY6-56" fmla="*/ 10 h 960590"/>
                  <a:gd name="connsiteX0-57" fmla="*/ 498657 w 1021529"/>
                  <a:gd name="connsiteY0-58" fmla="*/ 10 h 960590"/>
                  <a:gd name="connsiteX1-59" fmla="*/ 0 w 1021529"/>
                  <a:gd name="connsiteY1-60" fmla="*/ 325889 h 960590"/>
                  <a:gd name="connsiteX2-61" fmla="*/ 69925 w 1021529"/>
                  <a:gd name="connsiteY2-62" fmla="*/ 766952 h 960590"/>
                  <a:gd name="connsiteX3-63" fmla="*/ 602429 w 1021529"/>
                  <a:gd name="connsiteY3-64" fmla="*/ 960590 h 960590"/>
                  <a:gd name="connsiteX4-65" fmla="*/ 1011219 w 1021529"/>
                  <a:gd name="connsiteY4-66" fmla="*/ 772331 h 960590"/>
                  <a:gd name="connsiteX5-67" fmla="*/ 962810 w 1021529"/>
                  <a:gd name="connsiteY5-68" fmla="*/ 266722 h 960590"/>
                  <a:gd name="connsiteX6-69" fmla="*/ 498657 w 1021529"/>
                  <a:gd name="connsiteY6-70" fmla="*/ 10 h 960590"/>
                  <a:gd name="connsiteX0-71" fmla="*/ 498657 w 1021529"/>
                  <a:gd name="connsiteY0-72" fmla="*/ 10 h 960590"/>
                  <a:gd name="connsiteX1-73" fmla="*/ 0 w 1021529"/>
                  <a:gd name="connsiteY1-74" fmla="*/ 325889 h 960590"/>
                  <a:gd name="connsiteX2-75" fmla="*/ 69925 w 1021529"/>
                  <a:gd name="connsiteY2-76" fmla="*/ 766952 h 960590"/>
                  <a:gd name="connsiteX3-77" fmla="*/ 602429 w 1021529"/>
                  <a:gd name="connsiteY3-78" fmla="*/ 960590 h 960590"/>
                  <a:gd name="connsiteX4-79" fmla="*/ 1011219 w 1021529"/>
                  <a:gd name="connsiteY4-80" fmla="*/ 772331 h 960590"/>
                  <a:gd name="connsiteX5-81" fmla="*/ 962810 w 1021529"/>
                  <a:gd name="connsiteY5-82" fmla="*/ 266722 h 960590"/>
                  <a:gd name="connsiteX6-83" fmla="*/ 498657 w 1021529"/>
                  <a:gd name="connsiteY6-84" fmla="*/ 10 h 960590"/>
                  <a:gd name="connsiteX0-85" fmla="*/ 532514 w 1055386"/>
                  <a:gd name="connsiteY0-86" fmla="*/ 10 h 960590"/>
                  <a:gd name="connsiteX1-87" fmla="*/ 33857 w 1055386"/>
                  <a:gd name="connsiteY1-88" fmla="*/ 325889 h 960590"/>
                  <a:gd name="connsiteX2-89" fmla="*/ 103782 w 1055386"/>
                  <a:gd name="connsiteY2-90" fmla="*/ 766952 h 960590"/>
                  <a:gd name="connsiteX3-91" fmla="*/ 636286 w 1055386"/>
                  <a:gd name="connsiteY3-92" fmla="*/ 960590 h 960590"/>
                  <a:gd name="connsiteX4-93" fmla="*/ 1045076 w 1055386"/>
                  <a:gd name="connsiteY4-94" fmla="*/ 772331 h 960590"/>
                  <a:gd name="connsiteX5-95" fmla="*/ 996667 w 1055386"/>
                  <a:gd name="connsiteY5-96" fmla="*/ 266722 h 960590"/>
                  <a:gd name="connsiteX6-97" fmla="*/ 532514 w 1055386"/>
                  <a:gd name="connsiteY6-98" fmla="*/ 10 h 960590"/>
                  <a:gd name="connsiteX0-99" fmla="*/ 544399 w 1067271"/>
                  <a:gd name="connsiteY0-100" fmla="*/ 10 h 960590"/>
                  <a:gd name="connsiteX1-101" fmla="*/ 31834 w 1067271"/>
                  <a:gd name="connsiteY1-102" fmla="*/ 336319 h 960590"/>
                  <a:gd name="connsiteX2-103" fmla="*/ 115667 w 1067271"/>
                  <a:gd name="connsiteY2-104" fmla="*/ 766952 h 960590"/>
                  <a:gd name="connsiteX3-105" fmla="*/ 648171 w 1067271"/>
                  <a:gd name="connsiteY3-106" fmla="*/ 960590 h 960590"/>
                  <a:gd name="connsiteX4-107" fmla="*/ 1056961 w 1067271"/>
                  <a:gd name="connsiteY4-108" fmla="*/ 772331 h 960590"/>
                  <a:gd name="connsiteX5-109" fmla="*/ 1008552 w 1067271"/>
                  <a:gd name="connsiteY5-110" fmla="*/ 266722 h 960590"/>
                  <a:gd name="connsiteX6-111" fmla="*/ 544399 w 1067271"/>
                  <a:gd name="connsiteY6-112" fmla="*/ 10 h 960590"/>
                  <a:gd name="connsiteX0-113" fmla="*/ 534577 w 1057449"/>
                  <a:gd name="connsiteY0-114" fmla="*/ 10 h 960590"/>
                  <a:gd name="connsiteX1-115" fmla="*/ 22012 w 1057449"/>
                  <a:gd name="connsiteY1-116" fmla="*/ 336319 h 960590"/>
                  <a:gd name="connsiteX2-117" fmla="*/ 105845 w 1057449"/>
                  <a:gd name="connsiteY2-118" fmla="*/ 766952 h 960590"/>
                  <a:gd name="connsiteX3-119" fmla="*/ 638349 w 1057449"/>
                  <a:gd name="connsiteY3-120" fmla="*/ 960590 h 960590"/>
                  <a:gd name="connsiteX4-121" fmla="*/ 1047139 w 1057449"/>
                  <a:gd name="connsiteY4-122" fmla="*/ 772331 h 960590"/>
                  <a:gd name="connsiteX5-123" fmla="*/ 998730 w 1057449"/>
                  <a:gd name="connsiteY5-124" fmla="*/ 266722 h 960590"/>
                  <a:gd name="connsiteX6-125" fmla="*/ 534577 w 1057449"/>
                  <a:gd name="connsiteY6-126" fmla="*/ 10 h 960590"/>
                  <a:gd name="connsiteX0-127" fmla="*/ 534577 w 1057449"/>
                  <a:gd name="connsiteY0-128" fmla="*/ 10 h 960590"/>
                  <a:gd name="connsiteX1-129" fmla="*/ 22012 w 1057449"/>
                  <a:gd name="connsiteY1-130" fmla="*/ 336319 h 960590"/>
                  <a:gd name="connsiteX2-131" fmla="*/ 105845 w 1057449"/>
                  <a:gd name="connsiteY2-132" fmla="*/ 766952 h 960590"/>
                  <a:gd name="connsiteX3-133" fmla="*/ 638349 w 1057449"/>
                  <a:gd name="connsiteY3-134" fmla="*/ 960590 h 960590"/>
                  <a:gd name="connsiteX4-135" fmla="*/ 1047139 w 1057449"/>
                  <a:gd name="connsiteY4-136" fmla="*/ 772331 h 960590"/>
                  <a:gd name="connsiteX5-137" fmla="*/ 998730 w 1057449"/>
                  <a:gd name="connsiteY5-138" fmla="*/ 266722 h 960590"/>
                  <a:gd name="connsiteX6-139" fmla="*/ 534577 w 1057449"/>
                  <a:gd name="connsiteY6-140" fmla="*/ 10 h 960590"/>
                  <a:gd name="connsiteX0-141" fmla="*/ 545336 w 1068208"/>
                  <a:gd name="connsiteY0-142" fmla="*/ 10 h 960590"/>
                  <a:gd name="connsiteX1-143" fmla="*/ 32771 w 1068208"/>
                  <a:gd name="connsiteY1-144" fmla="*/ 336319 h 960590"/>
                  <a:gd name="connsiteX2-145" fmla="*/ 116604 w 1068208"/>
                  <a:gd name="connsiteY2-146" fmla="*/ 766952 h 960590"/>
                  <a:gd name="connsiteX3-147" fmla="*/ 649108 w 1068208"/>
                  <a:gd name="connsiteY3-148" fmla="*/ 960590 h 960590"/>
                  <a:gd name="connsiteX4-149" fmla="*/ 1057898 w 1068208"/>
                  <a:gd name="connsiteY4-150" fmla="*/ 772331 h 960590"/>
                  <a:gd name="connsiteX5-151" fmla="*/ 1009489 w 1068208"/>
                  <a:gd name="connsiteY5-152" fmla="*/ 266722 h 960590"/>
                  <a:gd name="connsiteX6-153" fmla="*/ 545336 w 1068208"/>
                  <a:gd name="connsiteY6-154" fmla="*/ 10 h 960590"/>
                  <a:gd name="connsiteX0-155" fmla="*/ 545336 w 1068208"/>
                  <a:gd name="connsiteY0-156" fmla="*/ 10 h 960590"/>
                  <a:gd name="connsiteX1-157" fmla="*/ 32771 w 1068208"/>
                  <a:gd name="connsiteY1-158" fmla="*/ 336319 h 960590"/>
                  <a:gd name="connsiteX2-159" fmla="*/ 116604 w 1068208"/>
                  <a:gd name="connsiteY2-160" fmla="*/ 766952 h 960590"/>
                  <a:gd name="connsiteX3-161" fmla="*/ 649108 w 1068208"/>
                  <a:gd name="connsiteY3-162" fmla="*/ 960590 h 960590"/>
                  <a:gd name="connsiteX4-163" fmla="*/ 1057898 w 1068208"/>
                  <a:gd name="connsiteY4-164" fmla="*/ 772331 h 960590"/>
                  <a:gd name="connsiteX5-165" fmla="*/ 1009489 w 1068208"/>
                  <a:gd name="connsiteY5-166" fmla="*/ 266722 h 960590"/>
                  <a:gd name="connsiteX6-167" fmla="*/ 545336 w 1068208"/>
                  <a:gd name="connsiteY6-168" fmla="*/ 10 h 960590"/>
                  <a:gd name="connsiteX0-169" fmla="*/ 545336 w 1068208"/>
                  <a:gd name="connsiteY0-170" fmla="*/ 10 h 960590"/>
                  <a:gd name="connsiteX1-171" fmla="*/ 32771 w 1068208"/>
                  <a:gd name="connsiteY1-172" fmla="*/ 336319 h 960590"/>
                  <a:gd name="connsiteX2-173" fmla="*/ 116604 w 1068208"/>
                  <a:gd name="connsiteY2-174" fmla="*/ 766952 h 960590"/>
                  <a:gd name="connsiteX3-175" fmla="*/ 649108 w 1068208"/>
                  <a:gd name="connsiteY3-176" fmla="*/ 960590 h 960590"/>
                  <a:gd name="connsiteX4-177" fmla="*/ 1057898 w 1068208"/>
                  <a:gd name="connsiteY4-178" fmla="*/ 772331 h 960590"/>
                  <a:gd name="connsiteX5-179" fmla="*/ 1009489 w 1068208"/>
                  <a:gd name="connsiteY5-180" fmla="*/ 266722 h 960590"/>
                  <a:gd name="connsiteX6-181" fmla="*/ 545336 w 1068208"/>
                  <a:gd name="connsiteY6-182" fmla="*/ 10 h 960590"/>
                  <a:gd name="connsiteX0-183" fmla="*/ 545336 w 1068208"/>
                  <a:gd name="connsiteY0-184" fmla="*/ 10 h 960590"/>
                  <a:gd name="connsiteX1-185" fmla="*/ 32771 w 1068208"/>
                  <a:gd name="connsiteY1-186" fmla="*/ 336319 h 960590"/>
                  <a:gd name="connsiteX2-187" fmla="*/ 116604 w 1068208"/>
                  <a:gd name="connsiteY2-188" fmla="*/ 766952 h 960590"/>
                  <a:gd name="connsiteX3-189" fmla="*/ 649108 w 1068208"/>
                  <a:gd name="connsiteY3-190" fmla="*/ 960590 h 960590"/>
                  <a:gd name="connsiteX4-191" fmla="*/ 1057898 w 1068208"/>
                  <a:gd name="connsiteY4-192" fmla="*/ 772331 h 960590"/>
                  <a:gd name="connsiteX5-193" fmla="*/ 1009489 w 1068208"/>
                  <a:gd name="connsiteY5-194" fmla="*/ 266722 h 960590"/>
                  <a:gd name="connsiteX6-195" fmla="*/ 545336 w 1068208"/>
                  <a:gd name="connsiteY6-196" fmla="*/ 10 h 960590"/>
                  <a:gd name="connsiteX0-197" fmla="*/ 545336 w 1068208"/>
                  <a:gd name="connsiteY0-198" fmla="*/ 10 h 939729"/>
                  <a:gd name="connsiteX1-199" fmla="*/ 32771 w 1068208"/>
                  <a:gd name="connsiteY1-200" fmla="*/ 336319 h 939729"/>
                  <a:gd name="connsiteX2-201" fmla="*/ 116604 w 1068208"/>
                  <a:gd name="connsiteY2-202" fmla="*/ 766952 h 939729"/>
                  <a:gd name="connsiteX3-203" fmla="*/ 697783 w 1068208"/>
                  <a:gd name="connsiteY3-204" fmla="*/ 939729 h 939729"/>
                  <a:gd name="connsiteX4-205" fmla="*/ 1057898 w 1068208"/>
                  <a:gd name="connsiteY4-206" fmla="*/ 772331 h 939729"/>
                  <a:gd name="connsiteX5-207" fmla="*/ 1009489 w 1068208"/>
                  <a:gd name="connsiteY5-208" fmla="*/ 266722 h 939729"/>
                  <a:gd name="connsiteX6-209" fmla="*/ 545336 w 1068208"/>
                  <a:gd name="connsiteY6-210" fmla="*/ 10 h 939729"/>
                  <a:gd name="connsiteX0-211" fmla="*/ 545336 w 1108130"/>
                  <a:gd name="connsiteY0-212" fmla="*/ 10 h 939729"/>
                  <a:gd name="connsiteX1-213" fmla="*/ 32771 w 1108130"/>
                  <a:gd name="connsiteY1-214" fmla="*/ 336319 h 939729"/>
                  <a:gd name="connsiteX2-215" fmla="*/ 116604 w 1108130"/>
                  <a:gd name="connsiteY2-216" fmla="*/ 766952 h 939729"/>
                  <a:gd name="connsiteX3-217" fmla="*/ 697783 w 1108130"/>
                  <a:gd name="connsiteY3-218" fmla="*/ 939729 h 939729"/>
                  <a:gd name="connsiteX4-219" fmla="*/ 1057898 w 1108130"/>
                  <a:gd name="connsiteY4-220" fmla="*/ 772331 h 939729"/>
                  <a:gd name="connsiteX5-221" fmla="*/ 1009489 w 1108130"/>
                  <a:gd name="connsiteY5-222" fmla="*/ 266722 h 939729"/>
                  <a:gd name="connsiteX6-223" fmla="*/ 545336 w 1108130"/>
                  <a:gd name="connsiteY6-224" fmla="*/ 10 h 939729"/>
                  <a:gd name="connsiteX0-225" fmla="*/ 545336 w 1108130"/>
                  <a:gd name="connsiteY0-226" fmla="*/ 10 h 939729"/>
                  <a:gd name="connsiteX1-227" fmla="*/ 32771 w 1108130"/>
                  <a:gd name="connsiteY1-228" fmla="*/ 336319 h 939729"/>
                  <a:gd name="connsiteX2-229" fmla="*/ 116604 w 1108130"/>
                  <a:gd name="connsiteY2-230" fmla="*/ 766952 h 939729"/>
                  <a:gd name="connsiteX3-231" fmla="*/ 697783 w 1108130"/>
                  <a:gd name="connsiteY3-232" fmla="*/ 939729 h 939729"/>
                  <a:gd name="connsiteX4-233" fmla="*/ 1057898 w 1108130"/>
                  <a:gd name="connsiteY4-234" fmla="*/ 772331 h 939729"/>
                  <a:gd name="connsiteX5-235" fmla="*/ 1009489 w 1108130"/>
                  <a:gd name="connsiteY5-236" fmla="*/ 266722 h 939729"/>
                  <a:gd name="connsiteX6-237" fmla="*/ 545336 w 1108130"/>
                  <a:gd name="connsiteY6-238" fmla="*/ 10 h 939729"/>
                  <a:gd name="connsiteX0-239" fmla="*/ 545336 w 1084577"/>
                  <a:gd name="connsiteY0-240" fmla="*/ 10 h 939729"/>
                  <a:gd name="connsiteX1-241" fmla="*/ 32771 w 1084577"/>
                  <a:gd name="connsiteY1-242" fmla="*/ 336319 h 939729"/>
                  <a:gd name="connsiteX2-243" fmla="*/ 116604 w 1084577"/>
                  <a:gd name="connsiteY2-244" fmla="*/ 766952 h 939729"/>
                  <a:gd name="connsiteX3-245" fmla="*/ 697783 w 1084577"/>
                  <a:gd name="connsiteY3-246" fmla="*/ 939729 h 939729"/>
                  <a:gd name="connsiteX4-247" fmla="*/ 1016177 w 1084577"/>
                  <a:gd name="connsiteY4-248" fmla="*/ 709749 h 939729"/>
                  <a:gd name="connsiteX5-249" fmla="*/ 1009489 w 1084577"/>
                  <a:gd name="connsiteY5-250" fmla="*/ 266722 h 939729"/>
                  <a:gd name="connsiteX6-251" fmla="*/ 545336 w 1084577"/>
                  <a:gd name="connsiteY6-252" fmla="*/ 10 h 939729"/>
                  <a:gd name="connsiteX0-253" fmla="*/ 545336 w 1074845"/>
                  <a:gd name="connsiteY0-254" fmla="*/ 10 h 939729"/>
                  <a:gd name="connsiteX1-255" fmla="*/ 32771 w 1074845"/>
                  <a:gd name="connsiteY1-256" fmla="*/ 336319 h 939729"/>
                  <a:gd name="connsiteX2-257" fmla="*/ 116604 w 1074845"/>
                  <a:gd name="connsiteY2-258" fmla="*/ 766952 h 939729"/>
                  <a:gd name="connsiteX3-259" fmla="*/ 697783 w 1074845"/>
                  <a:gd name="connsiteY3-260" fmla="*/ 939729 h 939729"/>
                  <a:gd name="connsiteX4-261" fmla="*/ 1016177 w 1074845"/>
                  <a:gd name="connsiteY4-262" fmla="*/ 709749 h 939729"/>
                  <a:gd name="connsiteX5-263" fmla="*/ 1009489 w 1074845"/>
                  <a:gd name="connsiteY5-264" fmla="*/ 266722 h 939729"/>
                  <a:gd name="connsiteX6-265" fmla="*/ 545336 w 1074845"/>
                  <a:gd name="connsiteY6-266" fmla="*/ 10 h 939729"/>
                  <a:gd name="connsiteX0-267" fmla="*/ 545336 w 1064285"/>
                  <a:gd name="connsiteY0-268" fmla="*/ 10 h 939729"/>
                  <a:gd name="connsiteX1-269" fmla="*/ 32771 w 1064285"/>
                  <a:gd name="connsiteY1-270" fmla="*/ 336319 h 939729"/>
                  <a:gd name="connsiteX2-271" fmla="*/ 116604 w 1064285"/>
                  <a:gd name="connsiteY2-272" fmla="*/ 766952 h 939729"/>
                  <a:gd name="connsiteX3-273" fmla="*/ 697783 w 1064285"/>
                  <a:gd name="connsiteY3-274" fmla="*/ 939729 h 939729"/>
                  <a:gd name="connsiteX4-275" fmla="*/ 1016177 w 1064285"/>
                  <a:gd name="connsiteY4-276" fmla="*/ 709749 h 939729"/>
                  <a:gd name="connsiteX5-277" fmla="*/ 1009489 w 1064285"/>
                  <a:gd name="connsiteY5-278" fmla="*/ 266722 h 939729"/>
                  <a:gd name="connsiteX6-279" fmla="*/ 545336 w 1064285"/>
                  <a:gd name="connsiteY6-280" fmla="*/ 10 h 939729"/>
                  <a:gd name="connsiteX0-281" fmla="*/ 545336 w 1064285"/>
                  <a:gd name="connsiteY0-282" fmla="*/ 10 h 939729"/>
                  <a:gd name="connsiteX1-283" fmla="*/ 32771 w 1064285"/>
                  <a:gd name="connsiteY1-284" fmla="*/ 336319 h 939729"/>
                  <a:gd name="connsiteX2-285" fmla="*/ 116604 w 1064285"/>
                  <a:gd name="connsiteY2-286" fmla="*/ 766952 h 939729"/>
                  <a:gd name="connsiteX3-287" fmla="*/ 697783 w 1064285"/>
                  <a:gd name="connsiteY3-288" fmla="*/ 939729 h 939729"/>
                  <a:gd name="connsiteX4-289" fmla="*/ 1016177 w 1064285"/>
                  <a:gd name="connsiteY4-290" fmla="*/ 709749 h 939729"/>
                  <a:gd name="connsiteX5-291" fmla="*/ 1009489 w 1064285"/>
                  <a:gd name="connsiteY5-292" fmla="*/ 266722 h 939729"/>
                  <a:gd name="connsiteX6-293" fmla="*/ 545336 w 1064285"/>
                  <a:gd name="connsiteY6-294" fmla="*/ 10 h 939729"/>
                  <a:gd name="connsiteX0-295" fmla="*/ 545336 w 1064285"/>
                  <a:gd name="connsiteY0-296" fmla="*/ 10 h 939729"/>
                  <a:gd name="connsiteX1-297" fmla="*/ 32771 w 1064285"/>
                  <a:gd name="connsiteY1-298" fmla="*/ 336319 h 939729"/>
                  <a:gd name="connsiteX2-299" fmla="*/ 116604 w 1064285"/>
                  <a:gd name="connsiteY2-300" fmla="*/ 766952 h 939729"/>
                  <a:gd name="connsiteX3-301" fmla="*/ 697783 w 1064285"/>
                  <a:gd name="connsiteY3-302" fmla="*/ 939729 h 939729"/>
                  <a:gd name="connsiteX4-303" fmla="*/ 1016177 w 1064285"/>
                  <a:gd name="connsiteY4-304" fmla="*/ 709749 h 939729"/>
                  <a:gd name="connsiteX5-305" fmla="*/ 1009489 w 1064285"/>
                  <a:gd name="connsiteY5-306" fmla="*/ 266722 h 939729"/>
                  <a:gd name="connsiteX6-307" fmla="*/ 545336 w 1064285"/>
                  <a:gd name="connsiteY6-308" fmla="*/ 10 h 939729"/>
                  <a:gd name="connsiteX0-309" fmla="*/ 545336 w 1064285"/>
                  <a:gd name="connsiteY0-310" fmla="*/ 10 h 950169"/>
                  <a:gd name="connsiteX1-311" fmla="*/ 32771 w 1064285"/>
                  <a:gd name="connsiteY1-312" fmla="*/ 336319 h 950169"/>
                  <a:gd name="connsiteX2-313" fmla="*/ 116604 w 1064285"/>
                  <a:gd name="connsiteY2-314" fmla="*/ 766952 h 950169"/>
                  <a:gd name="connsiteX3-315" fmla="*/ 697783 w 1064285"/>
                  <a:gd name="connsiteY3-316" fmla="*/ 939729 h 950169"/>
                  <a:gd name="connsiteX4-317" fmla="*/ 1016177 w 1064285"/>
                  <a:gd name="connsiteY4-318" fmla="*/ 709749 h 950169"/>
                  <a:gd name="connsiteX5-319" fmla="*/ 1009489 w 1064285"/>
                  <a:gd name="connsiteY5-320" fmla="*/ 266722 h 950169"/>
                  <a:gd name="connsiteX6-321" fmla="*/ 545336 w 1064285"/>
                  <a:gd name="connsiteY6-322" fmla="*/ 10 h 950169"/>
                  <a:gd name="connsiteX0-323" fmla="*/ 545336 w 1073592"/>
                  <a:gd name="connsiteY0-324" fmla="*/ 10 h 950169"/>
                  <a:gd name="connsiteX1-325" fmla="*/ 32771 w 1073592"/>
                  <a:gd name="connsiteY1-326" fmla="*/ 336319 h 950169"/>
                  <a:gd name="connsiteX2-327" fmla="*/ 116604 w 1073592"/>
                  <a:gd name="connsiteY2-328" fmla="*/ 766952 h 950169"/>
                  <a:gd name="connsiteX3-329" fmla="*/ 697783 w 1073592"/>
                  <a:gd name="connsiteY3-330" fmla="*/ 939729 h 950169"/>
                  <a:gd name="connsiteX4-331" fmla="*/ 1040514 w 1073592"/>
                  <a:gd name="connsiteY4-332" fmla="*/ 709749 h 950169"/>
                  <a:gd name="connsiteX5-333" fmla="*/ 1009489 w 1073592"/>
                  <a:gd name="connsiteY5-334" fmla="*/ 266722 h 950169"/>
                  <a:gd name="connsiteX6-335" fmla="*/ 545336 w 1073592"/>
                  <a:gd name="connsiteY6-336" fmla="*/ 10 h 950169"/>
                  <a:gd name="connsiteX0-337" fmla="*/ 545336 w 1073592"/>
                  <a:gd name="connsiteY0-338" fmla="*/ 10 h 950169"/>
                  <a:gd name="connsiteX1-339" fmla="*/ 32771 w 1073592"/>
                  <a:gd name="connsiteY1-340" fmla="*/ 336319 h 950169"/>
                  <a:gd name="connsiteX2-341" fmla="*/ 116604 w 1073592"/>
                  <a:gd name="connsiteY2-342" fmla="*/ 766952 h 950169"/>
                  <a:gd name="connsiteX3-343" fmla="*/ 697783 w 1073592"/>
                  <a:gd name="connsiteY3-344" fmla="*/ 939729 h 950169"/>
                  <a:gd name="connsiteX4-345" fmla="*/ 1040514 w 1073592"/>
                  <a:gd name="connsiteY4-346" fmla="*/ 709749 h 950169"/>
                  <a:gd name="connsiteX5-347" fmla="*/ 1009489 w 1073592"/>
                  <a:gd name="connsiteY5-348" fmla="*/ 266722 h 950169"/>
                  <a:gd name="connsiteX6-349" fmla="*/ 545336 w 1073592"/>
                  <a:gd name="connsiteY6-350" fmla="*/ 10 h 950169"/>
                  <a:gd name="connsiteX0-351" fmla="*/ 540433 w 1068689"/>
                  <a:gd name="connsiteY0-352" fmla="*/ 10 h 950169"/>
                  <a:gd name="connsiteX1-353" fmla="*/ 27868 w 1068689"/>
                  <a:gd name="connsiteY1-354" fmla="*/ 336319 h 950169"/>
                  <a:gd name="connsiteX2-355" fmla="*/ 111701 w 1068689"/>
                  <a:gd name="connsiteY2-356" fmla="*/ 766952 h 950169"/>
                  <a:gd name="connsiteX3-357" fmla="*/ 692880 w 1068689"/>
                  <a:gd name="connsiteY3-358" fmla="*/ 939729 h 950169"/>
                  <a:gd name="connsiteX4-359" fmla="*/ 1035611 w 1068689"/>
                  <a:gd name="connsiteY4-360" fmla="*/ 709749 h 950169"/>
                  <a:gd name="connsiteX5-361" fmla="*/ 1004586 w 1068689"/>
                  <a:gd name="connsiteY5-362" fmla="*/ 266722 h 950169"/>
                  <a:gd name="connsiteX6-363" fmla="*/ 540433 w 1068689"/>
                  <a:gd name="connsiteY6-364" fmla="*/ 10 h 950169"/>
                  <a:gd name="connsiteX0-365" fmla="*/ 537169 w 1065425"/>
                  <a:gd name="connsiteY0-366" fmla="*/ 10 h 952910"/>
                  <a:gd name="connsiteX1-367" fmla="*/ 24604 w 1065425"/>
                  <a:gd name="connsiteY1-368" fmla="*/ 336319 h 952910"/>
                  <a:gd name="connsiteX2-369" fmla="*/ 129298 w 1065425"/>
                  <a:gd name="connsiteY2-370" fmla="*/ 777383 h 952910"/>
                  <a:gd name="connsiteX3-371" fmla="*/ 689616 w 1065425"/>
                  <a:gd name="connsiteY3-372" fmla="*/ 939729 h 952910"/>
                  <a:gd name="connsiteX4-373" fmla="*/ 1032347 w 1065425"/>
                  <a:gd name="connsiteY4-374" fmla="*/ 709749 h 952910"/>
                  <a:gd name="connsiteX5-375" fmla="*/ 1001322 w 1065425"/>
                  <a:gd name="connsiteY5-376" fmla="*/ 266722 h 952910"/>
                  <a:gd name="connsiteX6-377" fmla="*/ 537169 w 1065425"/>
                  <a:gd name="connsiteY6-378" fmla="*/ 10 h 952910"/>
                  <a:gd name="connsiteX0-379" fmla="*/ 545415 w 1073671"/>
                  <a:gd name="connsiteY0-380" fmla="*/ 10 h 952910"/>
                  <a:gd name="connsiteX1-381" fmla="*/ 32850 w 1073671"/>
                  <a:gd name="connsiteY1-382" fmla="*/ 336319 h 952910"/>
                  <a:gd name="connsiteX2-383" fmla="*/ 137544 w 1073671"/>
                  <a:gd name="connsiteY2-384" fmla="*/ 777383 h 952910"/>
                  <a:gd name="connsiteX3-385" fmla="*/ 697862 w 1073671"/>
                  <a:gd name="connsiteY3-386" fmla="*/ 939729 h 952910"/>
                  <a:gd name="connsiteX4-387" fmla="*/ 1040593 w 1073671"/>
                  <a:gd name="connsiteY4-388" fmla="*/ 709749 h 952910"/>
                  <a:gd name="connsiteX5-389" fmla="*/ 1009568 w 1073671"/>
                  <a:gd name="connsiteY5-390" fmla="*/ 266722 h 952910"/>
                  <a:gd name="connsiteX6-391" fmla="*/ 545415 w 1073671"/>
                  <a:gd name="connsiteY6-392" fmla="*/ 10 h 952910"/>
                  <a:gd name="connsiteX0-393" fmla="*/ 545415 w 1073671"/>
                  <a:gd name="connsiteY0-394" fmla="*/ 10 h 949082"/>
                  <a:gd name="connsiteX1-395" fmla="*/ 32850 w 1073671"/>
                  <a:gd name="connsiteY1-396" fmla="*/ 336319 h 949082"/>
                  <a:gd name="connsiteX2-397" fmla="*/ 137544 w 1073671"/>
                  <a:gd name="connsiteY2-398" fmla="*/ 777383 h 949082"/>
                  <a:gd name="connsiteX3-399" fmla="*/ 697862 w 1073671"/>
                  <a:gd name="connsiteY3-400" fmla="*/ 939729 h 949082"/>
                  <a:gd name="connsiteX4-401" fmla="*/ 1040593 w 1073671"/>
                  <a:gd name="connsiteY4-402" fmla="*/ 709749 h 949082"/>
                  <a:gd name="connsiteX5-403" fmla="*/ 1009568 w 1073671"/>
                  <a:gd name="connsiteY5-404" fmla="*/ 266722 h 949082"/>
                  <a:gd name="connsiteX6-405" fmla="*/ 545415 w 1073671"/>
                  <a:gd name="connsiteY6-406" fmla="*/ 10 h 949082"/>
                  <a:gd name="connsiteX0-407" fmla="*/ 538547 w 1066803"/>
                  <a:gd name="connsiteY0-408" fmla="*/ 10 h 949082"/>
                  <a:gd name="connsiteX1-409" fmla="*/ 25982 w 1066803"/>
                  <a:gd name="connsiteY1-410" fmla="*/ 336319 h 949082"/>
                  <a:gd name="connsiteX2-411" fmla="*/ 130676 w 1066803"/>
                  <a:gd name="connsiteY2-412" fmla="*/ 777383 h 949082"/>
                  <a:gd name="connsiteX3-413" fmla="*/ 690994 w 1066803"/>
                  <a:gd name="connsiteY3-414" fmla="*/ 939729 h 949082"/>
                  <a:gd name="connsiteX4-415" fmla="*/ 1033725 w 1066803"/>
                  <a:gd name="connsiteY4-416" fmla="*/ 709749 h 949082"/>
                  <a:gd name="connsiteX5-417" fmla="*/ 1002700 w 1066803"/>
                  <a:gd name="connsiteY5-418" fmla="*/ 266722 h 949082"/>
                  <a:gd name="connsiteX6-419" fmla="*/ 538547 w 1066803"/>
                  <a:gd name="connsiteY6-420" fmla="*/ 10 h 9490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66803" h="949081">
                    <a:moveTo>
                      <a:pt x="538547" y="10"/>
                    </a:moveTo>
                    <a:cubicBezTo>
                      <a:pt x="73323" y="73868"/>
                      <a:pt x="56605" y="265938"/>
                      <a:pt x="25982" y="336319"/>
                    </a:cubicBezTo>
                    <a:cubicBezTo>
                      <a:pt x="-48061" y="594599"/>
                      <a:pt x="51740" y="679038"/>
                      <a:pt x="130676" y="777383"/>
                    </a:cubicBezTo>
                    <a:cubicBezTo>
                      <a:pt x="353376" y="984478"/>
                      <a:pt x="576076" y="951672"/>
                      <a:pt x="690994" y="939729"/>
                    </a:cubicBezTo>
                    <a:cubicBezTo>
                      <a:pt x="987190" y="863069"/>
                      <a:pt x="998290" y="755118"/>
                      <a:pt x="1033725" y="709749"/>
                    </a:cubicBezTo>
                    <a:cubicBezTo>
                      <a:pt x="1055834" y="652471"/>
                      <a:pt x="1109233" y="494364"/>
                      <a:pt x="1002700" y="266722"/>
                    </a:cubicBezTo>
                    <a:cubicBezTo>
                      <a:pt x="938379" y="163911"/>
                      <a:pt x="856675" y="-1483"/>
                      <a:pt x="538547" y="10"/>
                    </a:cubicBezTo>
                    <a:close/>
                  </a:path>
                </a:pathLst>
              </a:custGeom>
              <a:solidFill>
                <a:srgbClr val="1754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0425657" y="460861"/>
              <a:ext cx="1066803" cy="861355"/>
              <a:chOff x="8223442" y="721260"/>
              <a:chExt cx="1066803" cy="949082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8223442" y="721260"/>
                <a:ext cx="1066803" cy="949082"/>
              </a:xfrm>
              <a:custGeom>
                <a:avLst/>
                <a:gdLst>
                  <a:gd name="connsiteX0" fmla="*/ 505610 w 1011219"/>
                  <a:gd name="connsiteY0" fmla="*/ 0 h 946673"/>
                  <a:gd name="connsiteX1" fmla="*/ 0 w 1011219"/>
                  <a:gd name="connsiteY1" fmla="*/ 311972 h 946673"/>
                  <a:gd name="connsiteX2" fmla="*/ 69925 w 1011219"/>
                  <a:gd name="connsiteY2" fmla="*/ 753035 h 946673"/>
                  <a:gd name="connsiteX3" fmla="*/ 602429 w 1011219"/>
                  <a:gd name="connsiteY3" fmla="*/ 946673 h 946673"/>
                  <a:gd name="connsiteX4" fmla="*/ 1011219 w 1011219"/>
                  <a:gd name="connsiteY4" fmla="*/ 758414 h 946673"/>
                  <a:gd name="connsiteX5" fmla="*/ 962810 w 1011219"/>
                  <a:gd name="connsiteY5" fmla="*/ 252805 h 946673"/>
                  <a:gd name="connsiteX6" fmla="*/ 505610 w 1011219"/>
                  <a:gd name="connsiteY6" fmla="*/ 0 h 946673"/>
                  <a:gd name="connsiteX0-1" fmla="*/ 498657 w 1011219"/>
                  <a:gd name="connsiteY0-2" fmla="*/ 0 h 960580"/>
                  <a:gd name="connsiteX1-3" fmla="*/ 0 w 1011219"/>
                  <a:gd name="connsiteY1-4" fmla="*/ 325879 h 960580"/>
                  <a:gd name="connsiteX2-5" fmla="*/ 69925 w 1011219"/>
                  <a:gd name="connsiteY2-6" fmla="*/ 766942 h 960580"/>
                  <a:gd name="connsiteX3-7" fmla="*/ 602429 w 1011219"/>
                  <a:gd name="connsiteY3-8" fmla="*/ 960580 h 960580"/>
                  <a:gd name="connsiteX4-9" fmla="*/ 1011219 w 1011219"/>
                  <a:gd name="connsiteY4-10" fmla="*/ 772321 h 960580"/>
                  <a:gd name="connsiteX5-11" fmla="*/ 962810 w 1011219"/>
                  <a:gd name="connsiteY5-12" fmla="*/ 266712 h 960580"/>
                  <a:gd name="connsiteX6-13" fmla="*/ 498657 w 1011219"/>
                  <a:gd name="connsiteY6-14" fmla="*/ 0 h 960580"/>
                  <a:gd name="connsiteX0-15" fmla="*/ 498657 w 1011219"/>
                  <a:gd name="connsiteY0-16" fmla="*/ 9 h 960589"/>
                  <a:gd name="connsiteX1-17" fmla="*/ 0 w 1011219"/>
                  <a:gd name="connsiteY1-18" fmla="*/ 325888 h 960589"/>
                  <a:gd name="connsiteX2-19" fmla="*/ 69925 w 1011219"/>
                  <a:gd name="connsiteY2-20" fmla="*/ 766951 h 960589"/>
                  <a:gd name="connsiteX3-21" fmla="*/ 602429 w 1011219"/>
                  <a:gd name="connsiteY3-22" fmla="*/ 960589 h 960589"/>
                  <a:gd name="connsiteX4-23" fmla="*/ 1011219 w 1011219"/>
                  <a:gd name="connsiteY4-24" fmla="*/ 772330 h 960589"/>
                  <a:gd name="connsiteX5-25" fmla="*/ 962810 w 1011219"/>
                  <a:gd name="connsiteY5-26" fmla="*/ 266721 h 960589"/>
                  <a:gd name="connsiteX6-27" fmla="*/ 498657 w 1011219"/>
                  <a:gd name="connsiteY6-28" fmla="*/ 9 h 960589"/>
                  <a:gd name="connsiteX0-29" fmla="*/ 498657 w 1011219"/>
                  <a:gd name="connsiteY0-30" fmla="*/ 10 h 960590"/>
                  <a:gd name="connsiteX1-31" fmla="*/ 0 w 1011219"/>
                  <a:gd name="connsiteY1-32" fmla="*/ 325889 h 960590"/>
                  <a:gd name="connsiteX2-33" fmla="*/ 69925 w 1011219"/>
                  <a:gd name="connsiteY2-34" fmla="*/ 766952 h 960590"/>
                  <a:gd name="connsiteX3-35" fmla="*/ 602429 w 1011219"/>
                  <a:gd name="connsiteY3-36" fmla="*/ 960590 h 960590"/>
                  <a:gd name="connsiteX4-37" fmla="*/ 1011219 w 1011219"/>
                  <a:gd name="connsiteY4-38" fmla="*/ 772331 h 960590"/>
                  <a:gd name="connsiteX5-39" fmla="*/ 962810 w 1011219"/>
                  <a:gd name="connsiteY5-40" fmla="*/ 266722 h 960590"/>
                  <a:gd name="connsiteX6-41" fmla="*/ 498657 w 1011219"/>
                  <a:gd name="connsiteY6-42" fmla="*/ 10 h 960590"/>
                  <a:gd name="connsiteX0-43" fmla="*/ 498657 w 1021529"/>
                  <a:gd name="connsiteY0-44" fmla="*/ 10 h 960590"/>
                  <a:gd name="connsiteX1-45" fmla="*/ 0 w 1021529"/>
                  <a:gd name="connsiteY1-46" fmla="*/ 325889 h 960590"/>
                  <a:gd name="connsiteX2-47" fmla="*/ 69925 w 1021529"/>
                  <a:gd name="connsiteY2-48" fmla="*/ 766952 h 960590"/>
                  <a:gd name="connsiteX3-49" fmla="*/ 602429 w 1021529"/>
                  <a:gd name="connsiteY3-50" fmla="*/ 960590 h 960590"/>
                  <a:gd name="connsiteX4-51" fmla="*/ 1011219 w 1021529"/>
                  <a:gd name="connsiteY4-52" fmla="*/ 772331 h 960590"/>
                  <a:gd name="connsiteX5-53" fmla="*/ 962810 w 1021529"/>
                  <a:gd name="connsiteY5-54" fmla="*/ 266722 h 960590"/>
                  <a:gd name="connsiteX6-55" fmla="*/ 498657 w 1021529"/>
                  <a:gd name="connsiteY6-56" fmla="*/ 10 h 960590"/>
                  <a:gd name="connsiteX0-57" fmla="*/ 498657 w 1021529"/>
                  <a:gd name="connsiteY0-58" fmla="*/ 10 h 960590"/>
                  <a:gd name="connsiteX1-59" fmla="*/ 0 w 1021529"/>
                  <a:gd name="connsiteY1-60" fmla="*/ 325889 h 960590"/>
                  <a:gd name="connsiteX2-61" fmla="*/ 69925 w 1021529"/>
                  <a:gd name="connsiteY2-62" fmla="*/ 766952 h 960590"/>
                  <a:gd name="connsiteX3-63" fmla="*/ 602429 w 1021529"/>
                  <a:gd name="connsiteY3-64" fmla="*/ 960590 h 960590"/>
                  <a:gd name="connsiteX4-65" fmla="*/ 1011219 w 1021529"/>
                  <a:gd name="connsiteY4-66" fmla="*/ 772331 h 960590"/>
                  <a:gd name="connsiteX5-67" fmla="*/ 962810 w 1021529"/>
                  <a:gd name="connsiteY5-68" fmla="*/ 266722 h 960590"/>
                  <a:gd name="connsiteX6-69" fmla="*/ 498657 w 1021529"/>
                  <a:gd name="connsiteY6-70" fmla="*/ 10 h 960590"/>
                  <a:gd name="connsiteX0-71" fmla="*/ 498657 w 1021529"/>
                  <a:gd name="connsiteY0-72" fmla="*/ 10 h 960590"/>
                  <a:gd name="connsiteX1-73" fmla="*/ 0 w 1021529"/>
                  <a:gd name="connsiteY1-74" fmla="*/ 325889 h 960590"/>
                  <a:gd name="connsiteX2-75" fmla="*/ 69925 w 1021529"/>
                  <a:gd name="connsiteY2-76" fmla="*/ 766952 h 960590"/>
                  <a:gd name="connsiteX3-77" fmla="*/ 602429 w 1021529"/>
                  <a:gd name="connsiteY3-78" fmla="*/ 960590 h 960590"/>
                  <a:gd name="connsiteX4-79" fmla="*/ 1011219 w 1021529"/>
                  <a:gd name="connsiteY4-80" fmla="*/ 772331 h 960590"/>
                  <a:gd name="connsiteX5-81" fmla="*/ 962810 w 1021529"/>
                  <a:gd name="connsiteY5-82" fmla="*/ 266722 h 960590"/>
                  <a:gd name="connsiteX6-83" fmla="*/ 498657 w 1021529"/>
                  <a:gd name="connsiteY6-84" fmla="*/ 10 h 960590"/>
                  <a:gd name="connsiteX0-85" fmla="*/ 532514 w 1055386"/>
                  <a:gd name="connsiteY0-86" fmla="*/ 10 h 960590"/>
                  <a:gd name="connsiteX1-87" fmla="*/ 33857 w 1055386"/>
                  <a:gd name="connsiteY1-88" fmla="*/ 325889 h 960590"/>
                  <a:gd name="connsiteX2-89" fmla="*/ 103782 w 1055386"/>
                  <a:gd name="connsiteY2-90" fmla="*/ 766952 h 960590"/>
                  <a:gd name="connsiteX3-91" fmla="*/ 636286 w 1055386"/>
                  <a:gd name="connsiteY3-92" fmla="*/ 960590 h 960590"/>
                  <a:gd name="connsiteX4-93" fmla="*/ 1045076 w 1055386"/>
                  <a:gd name="connsiteY4-94" fmla="*/ 772331 h 960590"/>
                  <a:gd name="connsiteX5-95" fmla="*/ 996667 w 1055386"/>
                  <a:gd name="connsiteY5-96" fmla="*/ 266722 h 960590"/>
                  <a:gd name="connsiteX6-97" fmla="*/ 532514 w 1055386"/>
                  <a:gd name="connsiteY6-98" fmla="*/ 10 h 960590"/>
                  <a:gd name="connsiteX0-99" fmla="*/ 544399 w 1067271"/>
                  <a:gd name="connsiteY0-100" fmla="*/ 10 h 960590"/>
                  <a:gd name="connsiteX1-101" fmla="*/ 31834 w 1067271"/>
                  <a:gd name="connsiteY1-102" fmla="*/ 336319 h 960590"/>
                  <a:gd name="connsiteX2-103" fmla="*/ 115667 w 1067271"/>
                  <a:gd name="connsiteY2-104" fmla="*/ 766952 h 960590"/>
                  <a:gd name="connsiteX3-105" fmla="*/ 648171 w 1067271"/>
                  <a:gd name="connsiteY3-106" fmla="*/ 960590 h 960590"/>
                  <a:gd name="connsiteX4-107" fmla="*/ 1056961 w 1067271"/>
                  <a:gd name="connsiteY4-108" fmla="*/ 772331 h 960590"/>
                  <a:gd name="connsiteX5-109" fmla="*/ 1008552 w 1067271"/>
                  <a:gd name="connsiteY5-110" fmla="*/ 266722 h 960590"/>
                  <a:gd name="connsiteX6-111" fmla="*/ 544399 w 1067271"/>
                  <a:gd name="connsiteY6-112" fmla="*/ 10 h 960590"/>
                  <a:gd name="connsiteX0-113" fmla="*/ 534577 w 1057449"/>
                  <a:gd name="connsiteY0-114" fmla="*/ 10 h 960590"/>
                  <a:gd name="connsiteX1-115" fmla="*/ 22012 w 1057449"/>
                  <a:gd name="connsiteY1-116" fmla="*/ 336319 h 960590"/>
                  <a:gd name="connsiteX2-117" fmla="*/ 105845 w 1057449"/>
                  <a:gd name="connsiteY2-118" fmla="*/ 766952 h 960590"/>
                  <a:gd name="connsiteX3-119" fmla="*/ 638349 w 1057449"/>
                  <a:gd name="connsiteY3-120" fmla="*/ 960590 h 960590"/>
                  <a:gd name="connsiteX4-121" fmla="*/ 1047139 w 1057449"/>
                  <a:gd name="connsiteY4-122" fmla="*/ 772331 h 960590"/>
                  <a:gd name="connsiteX5-123" fmla="*/ 998730 w 1057449"/>
                  <a:gd name="connsiteY5-124" fmla="*/ 266722 h 960590"/>
                  <a:gd name="connsiteX6-125" fmla="*/ 534577 w 1057449"/>
                  <a:gd name="connsiteY6-126" fmla="*/ 10 h 960590"/>
                  <a:gd name="connsiteX0-127" fmla="*/ 534577 w 1057449"/>
                  <a:gd name="connsiteY0-128" fmla="*/ 10 h 960590"/>
                  <a:gd name="connsiteX1-129" fmla="*/ 22012 w 1057449"/>
                  <a:gd name="connsiteY1-130" fmla="*/ 336319 h 960590"/>
                  <a:gd name="connsiteX2-131" fmla="*/ 105845 w 1057449"/>
                  <a:gd name="connsiteY2-132" fmla="*/ 766952 h 960590"/>
                  <a:gd name="connsiteX3-133" fmla="*/ 638349 w 1057449"/>
                  <a:gd name="connsiteY3-134" fmla="*/ 960590 h 960590"/>
                  <a:gd name="connsiteX4-135" fmla="*/ 1047139 w 1057449"/>
                  <a:gd name="connsiteY4-136" fmla="*/ 772331 h 960590"/>
                  <a:gd name="connsiteX5-137" fmla="*/ 998730 w 1057449"/>
                  <a:gd name="connsiteY5-138" fmla="*/ 266722 h 960590"/>
                  <a:gd name="connsiteX6-139" fmla="*/ 534577 w 1057449"/>
                  <a:gd name="connsiteY6-140" fmla="*/ 10 h 960590"/>
                  <a:gd name="connsiteX0-141" fmla="*/ 545336 w 1068208"/>
                  <a:gd name="connsiteY0-142" fmla="*/ 10 h 960590"/>
                  <a:gd name="connsiteX1-143" fmla="*/ 32771 w 1068208"/>
                  <a:gd name="connsiteY1-144" fmla="*/ 336319 h 960590"/>
                  <a:gd name="connsiteX2-145" fmla="*/ 116604 w 1068208"/>
                  <a:gd name="connsiteY2-146" fmla="*/ 766952 h 960590"/>
                  <a:gd name="connsiteX3-147" fmla="*/ 649108 w 1068208"/>
                  <a:gd name="connsiteY3-148" fmla="*/ 960590 h 960590"/>
                  <a:gd name="connsiteX4-149" fmla="*/ 1057898 w 1068208"/>
                  <a:gd name="connsiteY4-150" fmla="*/ 772331 h 960590"/>
                  <a:gd name="connsiteX5-151" fmla="*/ 1009489 w 1068208"/>
                  <a:gd name="connsiteY5-152" fmla="*/ 266722 h 960590"/>
                  <a:gd name="connsiteX6-153" fmla="*/ 545336 w 1068208"/>
                  <a:gd name="connsiteY6-154" fmla="*/ 10 h 960590"/>
                  <a:gd name="connsiteX0-155" fmla="*/ 545336 w 1068208"/>
                  <a:gd name="connsiteY0-156" fmla="*/ 10 h 960590"/>
                  <a:gd name="connsiteX1-157" fmla="*/ 32771 w 1068208"/>
                  <a:gd name="connsiteY1-158" fmla="*/ 336319 h 960590"/>
                  <a:gd name="connsiteX2-159" fmla="*/ 116604 w 1068208"/>
                  <a:gd name="connsiteY2-160" fmla="*/ 766952 h 960590"/>
                  <a:gd name="connsiteX3-161" fmla="*/ 649108 w 1068208"/>
                  <a:gd name="connsiteY3-162" fmla="*/ 960590 h 960590"/>
                  <a:gd name="connsiteX4-163" fmla="*/ 1057898 w 1068208"/>
                  <a:gd name="connsiteY4-164" fmla="*/ 772331 h 960590"/>
                  <a:gd name="connsiteX5-165" fmla="*/ 1009489 w 1068208"/>
                  <a:gd name="connsiteY5-166" fmla="*/ 266722 h 960590"/>
                  <a:gd name="connsiteX6-167" fmla="*/ 545336 w 1068208"/>
                  <a:gd name="connsiteY6-168" fmla="*/ 10 h 960590"/>
                  <a:gd name="connsiteX0-169" fmla="*/ 545336 w 1068208"/>
                  <a:gd name="connsiteY0-170" fmla="*/ 10 h 960590"/>
                  <a:gd name="connsiteX1-171" fmla="*/ 32771 w 1068208"/>
                  <a:gd name="connsiteY1-172" fmla="*/ 336319 h 960590"/>
                  <a:gd name="connsiteX2-173" fmla="*/ 116604 w 1068208"/>
                  <a:gd name="connsiteY2-174" fmla="*/ 766952 h 960590"/>
                  <a:gd name="connsiteX3-175" fmla="*/ 649108 w 1068208"/>
                  <a:gd name="connsiteY3-176" fmla="*/ 960590 h 960590"/>
                  <a:gd name="connsiteX4-177" fmla="*/ 1057898 w 1068208"/>
                  <a:gd name="connsiteY4-178" fmla="*/ 772331 h 960590"/>
                  <a:gd name="connsiteX5-179" fmla="*/ 1009489 w 1068208"/>
                  <a:gd name="connsiteY5-180" fmla="*/ 266722 h 960590"/>
                  <a:gd name="connsiteX6-181" fmla="*/ 545336 w 1068208"/>
                  <a:gd name="connsiteY6-182" fmla="*/ 10 h 960590"/>
                  <a:gd name="connsiteX0-183" fmla="*/ 545336 w 1068208"/>
                  <a:gd name="connsiteY0-184" fmla="*/ 10 h 960590"/>
                  <a:gd name="connsiteX1-185" fmla="*/ 32771 w 1068208"/>
                  <a:gd name="connsiteY1-186" fmla="*/ 336319 h 960590"/>
                  <a:gd name="connsiteX2-187" fmla="*/ 116604 w 1068208"/>
                  <a:gd name="connsiteY2-188" fmla="*/ 766952 h 960590"/>
                  <a:gd name="connsiteX3-189" fmla="*/ 649108 w 1068208"/>
                  <a:gd name="connsiteY3-190" fmla="*/ 960590 h 960590"/>
                  <a:gd name="connsiteX4-191" fmla="*/ 1057898 w 1068208"/>
                  <a:gd name="connsiteY4-192" fmla="*/ 772331 h 960590"/>
                  <a:gd name="connsiteX5-193" fmla="*/ 1009489 w 1068208"/>
                  <a:gd name="connsiteY5-194" fmla="*/ 266722 h 960590"/>
                  <a:gd name="connsiteX6-195" fmla="*/ 545336 w 1068208"/>
                  <a:gd name="connsiteY6-196" fmla="*/ 10 h 960590"/>
                  <a:gd name="connsiteX0-197" fmla="*/ 545336 w 1068208"/>
                  <a:gd name="connsiteY0-198" fmla="*/ 10 h 939729"/>
                  <a:gd name="connsiteX1-199" fmla="*/ 32771 w 1068208"/>
                  <a:gd name="connsiteY1-200" fmla="*/ 336319 h 939729"/>
                  <a:gd name="connsiteX2-201" fmla="*/ 116604 w 1068208"/>
                  <a:gd name="connsiteY2-202" fmla="*/ 766952 h 939729"/>
                  <a:gd name="connsiteX3-203" fmla="*/ 697783 w 1068208"/>
                  <a:gd name="connsiteY3-204" fmla="*/ 939729 h 939729"/>
                  <a:gd name="connsiteX4-205" fmla="*/ 1057898 w 1068208"/>
                  <a:gd name="connsiteY4-206" fmla="*/ 772331 h 939729"/>
                  <a:gd name="connsiteX5-207" fmla="*/ 1009489 w 1068208"/>
                  <a:gd name="connsiteY5-208" fmla="*/ 266722 h 939729"/>
                  <a:gd name="connsiteX6-209" fmla="*/ 545336 w 1068208"/>
                  <a:gd name="connsiteY6-210" fmla="*/ 10 h 939729"/>
                  <a:gd name="connsiteX0-211" fmla="*/ 545336 w 1108130"/>
                  <a:gd name="connsiteY0-212" fmla="*/ 10 h 939729"/>
                  <a:gd name="connsiteX1-213" fmla="*/ 32771 w 1108130"/>
                  <a:gd name="connsiteY1-214" fmla="*/ 336319 h 939729"/>
                  <a:gd name="connsiteX2-215" fmla="*/ 116604 w 1108130"/>
                  <a:gd name="connsiteY2-216" fmla="*/ 766952 h 939729"/>
                  <a:gd name="connsiteX3-217" fmla="*/ 697783 w 1108130"/>
                  <a:gd name="connsiteY3-218" fmla="*/ 939729 h 939729"/>
                  <a:gd name="connsiteX4-219" fmla="*/ 1057898 w 1108130"/>
                  <a:gd name="connsiteY4-220" fmla="*/ 772331 h 939729"/>
                  <a:gd name="connsiteX5-221" fmla="*/ 1009489 w 1108130"/>
                  <a:gd name="connsiteY5-222" fmla="*/ 266722 h 939729"/>
                  <a:gd name="connsiteX6-223" fmla="*/ 545336 w 1108130"/>
                  <a:gd name="connsiteY6-224" fmla="*/ 10 h 939729"/>
                  <a:gd name="connsiteX0-225" fmla="*/ 545336 w 1108130"/>
                  <a:gd name="connsiteY0-226" fmla="*/ 10 h 939729"/>
                  <a:gd name="connsiteX1-227" fmla="*/ 32771 w 1108130"/>
                  <a:gd name="connsiteY1-228" fmla="*/ 336319 h 939729"/>
                  <a:gd name="connsiteX2-229" fmla="*/ 116604 w 1108130"/>
                  <a:gd name="connsiteY2-230" fmla="*/ 766952 h 939729"/>
                  <a:gd name="connsiteX3-231" fmla="*/ 697783 w 1108130"/>
                  <a:gd name="connsiteY3-232" fmla="*/ 939729 h 939729"/>
                  <a:gd name="connsiteX4-233" fmla="*/ 1057898 w 1108130"/>
                  <a:gd name="connsiteY4-234" fmla="*/ 772331 h 939729"/>
                  <a:gd name="connsiteX5-235" fmla="*/ 1009489 w 1108130"/>
                  <a:gd name="connsiteY5-236" fmla="*/ 266722 h 939729"/>
                  <a:gd name="connsiteX6-237" fmla="*/ 545336 w 1108130"/>
                  <a:gd name="connsiteY6-238" fmla="*/ 10 h 939729"/>
                  <a:gd name="connsiteX0-239" fmla="*/ 545336 w 1084577"/>
                  <a:gd name="connsiteY0-240" fmla="*/ 10 h 939729"/>
                  <a:gd name="connsiteX1-241" fmla="*/ 32771 w 1084577"/>
                  <a:gd name="connsiteY1-242" fmla="*/ 336319 h 939729"/>
                  <a:gd name="connsiteX2-243" fmla="*/ 116604 w 1084577"/>
                  <a:gd name="connsiteY2-244" fmla="*/ 766952 h 939729"/>
                  <a:gd name="connsiteX3-245" fmla="*/ 697783 w 1084577"/>
                  <a:gd name="connsiteY3-246" fmla="*/ 939729 h 939729"/>
                  <a:gd name="connsiteX4-247" fmla="*/ 1016177 w 1084577"/>
                  <a:gd name="connsiteY4-248" fmla="*/ 709749 h 939729"/>
                  <a:gd name="connsiteX5-249" fmla="*/ 1009489 w 1084577"/>
                  <a:gd name="connsiteY5-250" fmla="*/ 266722 h 939729"/>
                  <a:gd name="connsiteX6-251" fmla="*/ 545336 w 1084577"/>
                  <a:gd name="connsiteY6-252" fmla="*/ 10 h 939729"/>
                  <a:gd name="connsiteX0-253" fmla="*/ 545336 w 1074845"/>
                  <a:gd name="connsiteY0-254" fmla="*/ 10 h 939729"/>
                  <a:gd name="connsiteX1-255" fmla="*/ 32771 w 1074845"/>
                  <a:gd name="connsiteY1-256" fmla="*/ 336319 h 939729"/>
                  <a:gd name="connsiteX2-257" fmla="*/ 116604 w 1074845"/>
                  <a:gd name="connsiteY2-258" fmla="*/ 766952 h 939729"/>
                  <a:gd name="connsiteX3-259" fmla="*/ 697783 w 1074845"/>
                  <a:gd name="connsiteY3-260" fmla="*/ 939729 h 939729"/>
                  <a:gd name="connsiteX4-261" fmla="*/ 1016177 w 1074845"/>
                  <a:gd name="connsiteY4-262" fmla="*/ 709749 h 939729"/>
                  <a:gd name="connsiteX5-263" fmla="*/ 1009489 w 1074845"/>
                  <a:gd name="connsiteY5-264" fmla="*/ 266722 h 939729"/>
                  <a:gd name="connsiteX6-265" fmla="*/ 545336 w 1074845"/>
                  <a:gd name="connsiteY6-266" fmla="*/ 10 h 939729"/>
                  <a:gd name="connsiteX0-267" fmla="*/ 545336 w 1064285"/>
                  <a:gd name="connsiteY0-268" fmla="*/ 10 h 939729"/>
                  <a:gd name="connsiteX1-269" fmla="*/ 32771 w 1064285"/>
                  <a:gd name="connsiteY1-270" fmla="*/ 336319 h 939729"/>
                  <a:gd name="connsiteX2-271" fmla="*/ 116604 w 1064285"/>
                  <a:gd name="connsiteY2-272" fmla="*/ 766952 h 939729"/>
                  <a:gd name="connsiteX3-273" fmla="*/ 697783 w 1064285"/>
                  <a:gd name="connsiteY3-274" fmla="*/ 939729 h 939729"/>
                  <a:gd name="connsiteX4-275" fmla="*/ 1016177 w 1064285"/>
                  <a:gd name="connsiteY4-276" fmla="*/ 709749 h 939729"/>
                  <a:gd name="connsiteX5-277" fmla="*/ 1009489 w 1064285"/>
                  <a:gd name="connsiteY5-278" fmla="*/ 266722 h 939729"/>
                  <a:gd name="connsiteX6-279" fmla="*/ 545336 w 1064285"/>
                  <a:gd name="connsiteY6-280" fmla="*/ 10 h 939729"/>
                  <a:gd name="connsiteX0-281" fmla="*/ 545336 w 1064285"/>
                  <a:gd name="connsiteY0-282" fmla="*/ 10 h 939729"/>
                  <a:gd name="connsiteX1-283" fmla="*/ 32771 w 1064285"/>
                  <a:gd name="connsiteY1-284" fmla="*/ 336319 h 939729"/>
                  <a:gd name="connsiteX2-285" fmla="*/ 116604 w 1064285"/>
                  <a:gd name="connsiteY2-286" fmla="*/ 766952 h 939729"/>
                  <a:gd name="connsiteX3-287" fmla="*/ 697783 w 1064285"/>
                  <a:gd name="connsiteY3-288" fmla="*/ 939729 h 939729"/>
                  <a:gd name="connsiteX4-289" fmla="*/ 1016177 w 1064285"/>
                  <a:gd name="connsiteY4-290" fmla="*/ 709749 h 939729"/>
                  <a:gd name="connsiteX5-291" fmla="*/ 1009489 w 1064285"/>
                  <a:gd name="connsiteY5-292" fmla="*/ 266722 h 939729"/>
                  <a:gd name="connsiteX6-293" fmla="*/ 545336 w 1064285"/>
                  <a:gd name="connsiteY6-294" fmla="*/ 10 h 939729"/>
                  <a:gd name="connsiteX0-295" fmla="*/ 545336 w 1064285"/>
                  <a:gd name="connsiteY0-296" fmla="*/ 10 h 939729"/>
                  <a:gd name="connsiteX1-297" fmla="*/ 32771 w 1064285"/>
                  <a:gd name="connsiteY1-298" fmla="*/ 336319 h 939729"/>
                  <a:gd name="connsiteX2-299" fmla="*/ 116604 w 1064285"/>
                  <a:gd name="connsiteY2-300" fmla="*/ 766952 h 939729"/>
                  <a:gd name="connsiteX3-301" fmla="*/ 697783 w 1064285"/>
                  <a:gd name="connsiteY3-302" fmla="*/ 939729 h 939729"/>
                  <a:gd name="connsiteX4-303" fmla="*/ 1016177 w 1064285"/>
                  <a:gd name="connsiteY4-304" fmla="*/ 709749 h 939729"/>
                  <a:gd name="connsiteX5-305" fmla="*/ 1009489 w 1064285"/>
                  <a:gd name="connsiteY5-306" fmla="*/ 266722 h 939729"/>
                  <a:gd name="connsiteX6-307" fmla="*/ 545336 w 1064285"/>
                  <a:gd name="connsiteY6-308" fmla="*/ 10 h 939729"/>
                  <a:gd name="connsiteX0-309" fmla="*/ 545336 w 1064285"/>
                  <a:gd name="connsiteY0-310" fmla="*/ 10 h 950169"/>
                  <a:gd name="connsiteX1-311" fmla="*/ 32771 w 1064285"/>
                  <a:gd name="connsiteY1-312" fmla="*/ 336319 h 950169"/>
                  <a:gd name="connsiteX2-313" fmla="*/ 116604 w 1064285"/>
                  <a:gd name="connsiteY2-314" fmla="*/ 766952 h 950169"/>
                  <a:gd name="connsiteX3-315" fmla="*/ 697783 w 1064285"/>
                  <a:gd name="connsiteY3-316" fmla="*/ 939729 h 950169"/>
                  <a:gd name="connsiteX4-317" fmla="*/ 1016177 w 1064285"/>
                  <a:gd name="connsiteY4-318" fmla="*/ 709749 h 950169"/>
                  <a:gd name="connsiteX5-319" fmla="*/ 1009489 w 1064285"/>
                  <a:gd name="connsiteY5-320" fmla="*/ 266722 h 950169"/>
                  <a:gd name="connsiteX6-321" fmla="*/ 545336 w 1064285"/>
                  <a:gd name="connsiteY6-322" fmla="*/ 10 h 950169"/>
                  <a:gd name="connsiteX0-323" fmla="*/ 545336 w 1073592"/>
                  <a:gd name="connsiteY0-324" fmla="*/ 10 h 950169"/>
                  <a:gd name="connsiteX1-325" fmla="*/ 32771 w 1073592"/>
                  <a:gd name="connsiteY1-326" fmla="*/ 336319 h 950169"/>
                  <a:gd name="connsiteX2-327" fmla="*/ 116604 w 1073592"/>
                  <a:gd name="connsiteY2-328" fmla="*/ 766952 h 950169"/>
                  <a:gd name="connsiteX3-329" fmla="*/ 697783 w 1073592"/>
                  <a:gd name="connsiteY3-330" fmla="*/ 939729 h 950169"/>
                  <a:gd name="connsiteX4-331" fmla="*/ 1040514 w 1073592"/>
                  <a:gd name="connsiteY4-332" fmla="*/ 709749 h 950169"/>
                  <a:gd name="connsiteX5-333" fmla="*/ 1009489 w 1073592"/>
                  <a:gd name="connsiteY5-334" fmla="*/ 266722 h 950169"/>
                  <a:gd name="connsiteX6-335" fmla="*/ 545336 w 1073592"/>
                  <a:gd name="connsiteY6-336" fmla="*/ 10 h 950169"/>
                  <a:gd name="connsiteX0-337" fmla="*/ 545336 w 1073592"/>
                  <a:gd name="connsiteY0-338" fmla="*/ 10 h 950169"/>
                  <a:gd name="connsiteX1-339" fmla="*/ 32771 w 1073592"/>
                  <a:gd name="connsiteY1-340" fmla="*/ 336319 h 950169"/>
                  <a:gd name="connsiteX2-341" fmla="*/ 116604 w 1073592"/>
                  <a:gd name="connsiteY2-342" fmla="*/ 766952 h 950169"/>
                  <a:gd name="connsiteX3-343" fmla="*/ 697783 w 1073592"/>
                  <a:gd name="connsiteY3-344" fmla="*/ 939729 h 950169"/>
                  <a:gd name="connsiteX4-345" fmla="*/ 1040514 w 1073592"/>
                  <a:gd name="connsiteY4-346" fmla="*/ 709749 h 950169"/>
                  <a:gd name="connsiteX5-347" fmla="*/ 1009489 w 1073592"/>
                  <a:gd name="connsiteY5-348" fmla="*/ 266722 h 950169"/>
                  <a:gd name="connsiteX6-349" fmla="*/ 545336 w 1073592"/>
                  <a:gd name="connsiteY6-350" fmla="*/ 10 h 950169"/>
                  <a:gd name="connsiteX0-351" fmla="*/ 540433 w 1068689"/>
                  <a:gd name="connsiteY0-352" fmla="*/ 10 h 950169"/>
                  <a:gd name="connsiteX1-353" fmla="*/ 27868 w 1068689"/>
                  <a:gd name="connsiteY1-354" fmla="*/ 336319 h 950169"/>
                  <a:gd name="connsiteX2-355" fmla="*/ 111701 w 1068689"/>
                  <a:gd name="connsiteY2-356" fmla="*/ 766952 h 950169"/>
                  <a:gd name="connsiteX3-357" fmla="*/ 692880 w 1068689"/>
                  <a:gd name="connsiteY3-358" fmla="*/ 939729 h 950169"/>
                  <a:gd name="connsiteX4-359" fmla="*/ 1035611 w 1068689"/>
                  <a:gd name="connsiteY4-360" fmla="*/ 709749 h 950169"/>
                  <a:gd name="connsiteX5-361" fmla="*/ 1004586 w 1068689"/>
                  <a:gd name="connsiteY5-362" fmla="*/ 266722 h 950169"/>
                  <a:gd name="connsiteX6-363" fmla="*/ 540433 w 1068689"/>
                  <a:gd name="connsiteY6-364" fmla="*/ 10 h 950169"/>
                  <a:gd name="connsiteX0-365" fmla="*/ 537169 w 1065425"/>
                  <a:gd name="connsiteY0-366" fmla="*/ 10 h 952910"/>
                  <a:gd name="connsiteX1-367" fmla="*/ 24604 w 1065425"/>
                  <a:gd name="connsiteY1-368" fmla="*/ 336319 h 952910"/>
                  <a:gd name="connsiteX2-369" fmla="*/ 129298 w 1065425"/>
                  <a:gd name="connsiteY2-370" fmla="*/ 777383 h 952910"/>
                  <a:gd name="connsiteX3-371" fmla="*/ 689616 w 1065425"/>
                  <a:gd name="connsiteY3-372" fmla="*/ 939729 h 952910"/>
                  <a:gd name="connsiteX4-373" fmla="*/ 1032347 w 1065425"/>
                  <a:gd name="connsiteY4-374" fmla="*/ 709749 h 952910"/>
                  <a:gd name="connsiteX5-375" fmla="*/ 1001322 w 1065425"/>
                  <a:gd name="connsiteY5-376" fmla="*/ 266722 h 952910"/>
                  <a:gd name="connsiteX6-377" fmla="*/ 537169 w 1065425"/>
                  <a:gd name="connsiteY6-378" fmla="*/ 10 h 952910"/>
                  <a:gd name="connsiteX0-379" fmla="*/ 545415 w 1073671"/>
                  <a:gd name="connsiteY0-380" fmla="*/ 10 h 952910"/>
                  <a:gd name="connsiteX1-381" fmla="*/ 32850 w 1073671"/>
                  <a:gd name="connsiteY1-382" fmla="*/ 336319 h 952910"/>
                  <a:gd name="connsiteX2-383" fmla="*/ 137544 w 1073671"/>
                  <a:gd name="connsiteY2-384" fmla="*/ 777383 h 952910"/>
                  <a:gd name="connsiteX3-385" fmla="*/ 697862 w 1073671"/>
                  <a:gd name="connsiteY3-386" fmla="*/ 939729 h 952910"/>
                  <a:gd name="connsiteX4-387" fmla="*/ 1040593 w 1073671"/>
                  <a:gd name="connsiteY4-388" fmla="*/ 709749 h 952910"/>
                  <a:gd name="connsiteX5-389" fmla="*/ 1009568 w 1073671"/>
                  <a:gd name="connsiteY5-390" fmla="*/ 266722 h 952910"/>
                  <a:gd name="connsiteX6-391" fmla="*/ 545415 w 1073671"/>
                  <a:gd name="connsiteY6-392" fmla="*/ 10 h 952910"/>
                  <a:gd name="connsiteX0-393" fmla="*/ 545415 w 1073671"/>
                  <a:gd name="connsiteY0-394" fmla="*/ 10 h 949082"/>
                  <a:gd name="connsiteX1-395" fmla="*/ 32850 w 1073671"/>
                  <a:gd name="connsiteY1-396" fmla="*/ 336319 h 949082"/>
                  <a:gd name="connsiteX2-397" fmla="*/ 137544 w 1073671"/>
                  <a:gd name="connsiteY2-398" fmla="*/ 777383 h 949082"/>
                  <a:gd name="connsiteX3-399" fmla="*/ 697862 w 1073671"/>
                  <a:gd name="connsiteY3-400" fmla="*/ 939729 h 949082"/>
                  <a:gd name="connsiteX4-401" fmla="*/ 1040593 w 1073671"/>
                  <a:gd name="connsiteY4-402" fmla="*/ 709749 h 949082"/>
                  <a:gd name="connsiteX5-403" fmla="*/ 1009568 w 1073671"/>
                  <a:gd name="connsiteY5-404" fmla="*/ 266722 h 949082"/>
                  <a:gd name="connsiteX6-405" fmla="*/ 545415 w 1073671"/>
                  <a:gd name="connsiteY6-406" fmla="*/ 10 h 949082"/>
                  <a:gd name="connsiteX0-407" fmla="*/ 538547 w 1066803"/>
                  <a:gd name="connsiteY0-408" fmla="*/ 10 h 949082"/>
                  <a:gd name="connsiteX1-409" fmla="*/ 25982 w 1066803"/>
                  <a:gd name="connsiteY1-410" fmla="*/ 336319 h 949082"/>
                  <a:gd name="connsiteX2-411" fmla="*/ 130676 w 1066803"/>
                  <a:gd name="connsiteY2-412" fmla="*/ 777383 h 949082"/>
                  <a:gd name="connsiteX3-413" fmla="*/ 690994 w 1066803"/>
                  <a:gd name="connsiteY3-414" fmla="*/ 939729 h 949082"/>
                  <a:gd name="connsiteX4-415" fmla="*/ 1033725 w 1066803"/>
                  <a:gd name="connsiteY4-416" fmla="*/ 709749 h 949082"/>
                  <a:gd name="connsiteX5-417" fmla="*/ 1002700 w 1066803"/>
                  <a:gd name="connsiteY5-418" fmla="*/ 266722 h 949082"/>
                  <a:gd name="connsiteX6-419" fmla="*/ 538547 w 1066803"/>
                  <a:gd name="connsiteY6-420" fmla="*/ 10 h 9490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66803" h="949081">
                    <a:moveTo>
                      <a:pt x="538547" y="10"/>
                    </a:moveTo>
                    <a:cubicBezTo>
                      <a:pt x="73323" y="73868"/>
                      <a:pt x="56605" y="265938"/>
                      <a:pt x="25982" y="336319"/>
                    </a:cubicBezTo>
                    <a:cubicBezTo>
                      <a:pt x="-48061" y="594599"/>
                      <a:pt x="51740" y="679038"/>
                      <a:pt x="130676" y="777383"/>
                    </a:cubicBezTo>
                    <a:cubicBezTo>
                      <a:pt x="353376" y="984478"/>
                      <a:pt x="576076" y="951672"/>
                      <a:pt x="690994" y="939729"/>
                    </a:cubicBezTo>
                    <a:cubicBezTo>
                      <a:pt x="987190" y="863069"/>
                      <a:pt x="998290" y="755118"/>
                      <a:pt x="1033725" y="709749"/>
                    </a:cubicBezTo>
                    <a:cubicBezTo>
                      <a:pt x="1055834" y="652471"/>
                      <a:pt x="1109233" y="494364"/>
                      <a:pt x="1002700" y="266722"/>
                    </a:cubicBezTo>
                    <a:cubicBezTo>
                      <a:pt x="938379" y="163911"/>
                      <a:pt x="856675" y="-1483"/>
                      <a:pt x="538547" y="10"/>
                    </a:cubicBezTo>
                    <a:close/>
                  </a:path>
                </a:pathLst>
              </a:custGeom>
              <a:solidFill>
                <a:srgbClr val="99A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8307178" y="791727"/>
                <a:ext cx="910921" cy="785236"/>
              </a:xfrm>
              <a:custGeom>
                <a:avLst/>
                <a:gdLst>
                  <a:gd name="connsiteX0" fmla="*/ 505610 w 1011219"/>
                  <a:gd name="connsiteY0" fmla="*/ 0 h 946673"/>
                  <a:gd name="connsiteX1" fmla="*/ 0 w 1011219"/>
                  <a:gd name="connsiteY1" fmla="*/ 311972 h 946673"/>
                  <a:gd name="connsiteX2" fmla="*/ 69925 w 1011219"/>
                  <a:gd name="connsiteY2" fmla="*/ 753035 h 946673"/>
                  <a:gd name="connsiteX3" fmla="*/ 602429 w 1011219"/>
                  <a:gd name="connsiteY3" fmla="*/ 946673 h 946673"/>
                  <a:gd name="connsiteX4" fmla="*/ 1011219 w 1011219"/>
                  <a:gd name="connsiteY4" fmla="*/ 758414 h 946673"/>
                  <a:gd name="connsiteX5" fmla="*/ 962810 w 1011219"/>
                  <a:gd name="connsiteY5" fmla="*/ 252805 h 946673"/>
                  <a:gd name="connsiteX6" fmla="*/ 505610 w 1011219"/>
                  <a:gd name="connsiteY6" fmla="*/ 0 h 946673"/>
                  <a:gd name="connsiteX0-1" fmla="*/ 498657 w 1011219"/>
                  <a:gd name="connsiteY0-2" fmla="*/ 0 h 960580"/>
                  <a:gd name="connsiteX1-3" fmla="*/ 0 w 1011219"/>
                  <a:gd name="connsiteY1-4" fmla="*/ 325879 h 960580"/>
                  <a:gd name="connsiteX2-5" fmla="*/ 69925 w 1011219"/>
                  <a:gd name="connsiteY2-6" fmla="*/ 766942 h 960580"/>
                  <a:gd name="connsiteX3-7" fmla="*/ 602429 w 1011219"/>
                  <a:gd name="connsiteY3-8" fmla="*/ 960580 h 960580"/>
                  <a:gd name="connsiteX4-9" fmla="*/ 1011219 w 1011219"/>
                  <a:gd name="connsiteY4-10" fmla="*/ 772321 h 960580"/>
                  <a:gd name="connsiteX5-11" fmla="*/ 962810 w 1011219"/>
                  <a:gd name="connsiteY5-12" fmla="*/ 266712 h 960580"/>
                  <a:gd name="connsiteX6-13" fmla="*/ 498657 w 1011219"/>
                  <a:gd name="connsiteY6-14" fmla="*/ 0 h 960580"/>
                  <a:gd name="connsiteX0-15" fmla="*/ 498657 w 1011219"/>
                  <a:gd name="connsiteY0-16" fmla="*/ 9 h 960589"/>
                  <a:gd name="connsiteX1-17" fmla="*/ 0 w 1011219"/>
                  <a:gd name="connsiteY1-18" fmla="*/ 325888 h 960589"/>
                  <a:gd name="connsiteX2-19" fmla="*/ 69925 w 1011219"/>
                  <a:gd name="connsiteY2-20" fmla="*/ 766951 h 960589"/>
                  <a:gd name="connsiteX3-21" fmla="*/ 602429 w 1011219"/>
                  <a:gd name="connsiteY3-22" fmla="*/ 960589 h 960589"/>
                  <a:gd name="connsiteX4-23" fmla="*/ 1011219 w 1011219"/>
                  <a:gd name="connsiteY4-24" fmla="*/ 772330 h 960589"/>
                  <a:gd name="connsiteX5-25" fmla="*/ 962810 w 1011219"/>
                  <a:gd name="connsiteY5-26" fmla="*/ 266721 h 960589"/>
                  <a:gd name="connsiteX6-27" fmla="*/ 498657 w 1011219"/>
                  <a:gd name="connsiteY6-28" fmla="*/ 9 h 960589"/>
                  <a:gd name="connsiteX0-29" fmla="*/ 498657 w 1011219"/>
                  <a:gd name="connsiteY0-30" fmla="*/ 10 h 960590"/>
                  <a:gd name="connsiteX1-31" fmla="*/ 0 w 1011219"/>
                  <a:gd name="connsiteY1-32" fmla="*/ 325889 h 960590"/>
                  <a:gd name="connsiteX2-33" fmla="*/ 69925 w 1011219"/>
                  <a:gd name="connsiteY2-34" fmla="*/ 766952 h 960590"/>
                  <a:gd name="connsiteX3-35" fmla="*/ 602429 w 1011219"/>
                  <a:gd name="connsiteY3-36" fmla="*/ 960590 h 960590"/>
                  <a:gd name="connsiteX4-37" fmla="*/ 1011219 w 1011219"/>
                  <a:gd name="connsiteY4-38" fmla="*/ 772331 h 960590"/>
                  <a:gd name="connsiteX5-39" fmla="*/ 962810 w 1011219"/>
                  <a:gd name="connsiteY5-40" fmla="*/ 266722 h 960590"/>
                  <a:gd name="connsiteX6-41" fmla="*/ 498657 w 1011219"/>
                  <a:gd name="connsiteY6-42" fmla="*/ 10 h 960590"/>
                  <a:gd name="connsiteX0-43" fmla="*/ 498657 w 1021529"/>
                  <a:gd name="connsiteY0-44" fmla="*/ 10 h 960590"/>
                  <a:gd name="connsiteX1-45" fmla="*/ 0 w 1021529"/>
                  <a:gd name="connsiteY1-46" fmla="*/ 325889 h 960590"/>
                  <a:gd name="connsiteX2-47" fmla="*/ 69925 w 1021529"/>
                  <a:gd name="connsiteY2-48" fmla="*/ 766952 h 960590"/>
                  <a:gd name="connsiteX3-49" fmla="*/ 602429 w 1021529"/>
                  <a:gd name="connsiteY3-50" fmla="*/ 960590 h 960590"/>
                  <a:gd name="connsiteX4-51" fmla="*/ 1011219 w 1021529"/>
                  <a:gd name="connsiteY4-52" fmla="*/ 772331 h 960590"/>
                  <a:gd name="connsiteX5-53" fmla="*/ 962810 w 1021529"/>
                  <a:gd name="connsiteY5-54" fmla="*/ 266722 h 960590"/>
                  <a:gd name="connsiteX6-55" fmla="*/ 498657 w 1021529"/>
                  <a:gd name="connsiteY6-56" fmla="*/ 10 h 960590"/>
                  <a:gd name="connsiteX0-57" fmla="*/ 498657 w 1021529"/>
                  <a:gd name="connsiteY0-58" fmla="*/ 10 h 960590"/>
                  <a:gd name="connsiteX1-59" fmla="*/ 0 w 1021529"/>
                  <a:gd name="connsiteY1-60" fmla="*/ 325889 h 960590"/>
                  <a:gd name="connsiteX2-61" fmla="*/ 69925 w 1021529"/>
                  <a:gd name="connsiteY2-62" fmla="*/ 766952 h 960590"/>
                  <a:gd name="connsiteX3-63" fmla="*/ 602429 w 1021529"/>
                  <a:gd name="connsiteY3-64" fmla="*/ 960590 h 960590"/>
                  <a:gd name="connsiteX4-65" fmla="*/ 1011219 w 1021529"/>
                  <a:gd name="connsiteY4-66" fmla="*/ 772331 h 960590"/>
                  <a:gd name="connsiteX5-67" fmla="*/ 962810 w 1021529"/>
                  <a:gd name="connsiteY5-68" fmla="*/ 266722 h 960590"/>
                  <a:gd name="connsiteX6-69" fmla="*/ 498657 w 1021529"/>
                  <a:gd name="connsiteY6-70" fmla="*/ 10 h 960590"/>
                  <a:gd name="connsiteX0-71" fmla="*/ 498657 w 1021529"/>
                  <a:gd name="connsiteY0-72" fmla="*/ 10 h 960590"/>
                  <a:gd name="connsiteX1-73" fmla="*/ 0 w 1021529"/>
                  <a:gd name="connsiteY1-74" fmla="*/ 325889 h 960590"/>
                  <a:gd name="connsiteX2-75" fmla="*/ 69925 w 1021529"/>
                  <a:gd name="connsiteY2-76" fmla="*/ 766952 h 960590"/>
                  <a:gd name="connsiteX3-77" fmla="*/ 602429 w 1021529"/>
                  <a:gd name="connsiteY3-78" fmla="*/ 960590 h 960590"/>
                  <a:gd name="connsiteX4-79" fmla="*/ 1011219 w 1021529"/>
                  <a:gd name="connsiteY4-80" fmla="*/ 772331 h 960590"/>
                  <a:gd name="connsiteX5-81" fmla="*/ 962810 w 1021529"/>
                  <a:gd name="connsiteY5-82" fmla="*/ 266722 h 960590"/>
                  <a:gd name="connsiteX6-83" fmla="*/ 498657 w 1021529"/>
                  <a:gd name="connsiteY6-84" fmla="*/ 10 h 960590"/>
                  <a:gd name="connsiteX0-85" fmla="*/ 532514 w 1055386"/>
                  <a:gd name="connsiteY0-86" fmla="*/ 10 h 960590"/>
                  <a:gd name="connsiteX1-87" fmla="*/ 33857 w 1055386"/>
                  <a:gd name="connsiteY1-88" fmla="*/ 325889 h 960590"/>
                  <a:gd name="connsiteX2-89" fmla="*/ 103782 w 1055386"/>
                  <a:gd name="connsiteY2-90" fmla="*/ 766952 h 960590"/>
                  <a:gd name="connsiteX3-91" fmla="*/ 636286 w 1055386"/>
                  <a:gd name="connsiteY3-92" fmla="*/ 960590 h 960590"/>
                  <a:gd name="connsiteX4-93" fmla="*/ 1045076 w 1055386"/>
                  <a:gd name="connsiteY4-94" fmla="*/ 772331 h 960590"/>
                  <a:gd name="connsiteX5-95" fmla="*/ 996667 w 1055386"/>
                  <a:gd name="connsiteY5-96" fmla="*/ 266722 h 960590"/>
                  <a:gd name="connsiteX6-97" fmla="*/ 532514 w 1055386"/>
                  <a:gd name="connsiteY6-98" fmla="*/ 10 h 960590"/>
                  <a:gd name="connsiteX0-99" fmla="*/ 544399 w 1067271"/>
                  <a:gd name="connsiteY0-100" fmla="*/ 10 h 960590"/>
                  <a:gd name="connsiteX1-101" fmla="*/ 31834 w 1067271"/>
                  <a:gd name="connsiteY1-102" fmla="*/ 336319 h 960590"/>
                  <a:gd name="connsiteX2-103" fmla="*/ 115667 w 1067271"/>
                  <a:gd name="connsiteY2-104" fmla="*/ 766952 h 960590"/>
                  <a:gd name="connsiteX3-105" fmla="*/ 648171 w 1067271"/>
                  <a:gd name="connsiteY3-106" fmla="*/ 960590 h 960590"/>
                  <a:gd name="connsiteX4-107" fmla="*/ 1056961 w 1067271"/>
                  <a:gd name="connsiteY4-108" fmla="*/ 772331 h 960590"/>
                  <a:gd name="connsiteX5-109" fmla="*/ 1008552 w 1067271"/>
                  <a:gd name="connsiteY5-110" fmla="*/ 266722 h 960590"/>
                  <a:gd name="connsiteX6-111" fmla="*/ 544399 w 1067271"/>
                  <a:gd name="connsiteY6-112" fmla="*/ 10 h 960590"/>
                  <a:gd name="connsiteX0-113" fmla="*/ 534577 w 1057449"/>
                  <a:gd name="connsiteY0-114" fmla="*/ 10 h 960590"/>
                  <a:gd name="connsiteX1-115" fmla="*/ 22012 w 1057449"/>
                  <a:gd name="connsiteY1-116" fmla="*/ 336319 h 960590"/>
                  <a:gd name="connsiteX2-117" fmla="*/ 105845 w 1057449"/>
                  <a:gd name="connsiteY2-118" fmla="*/ 766952 h 960590"/>
                  <a:gd name="connsiteX3-119" fmla="*/ 638349 w 1057449"/>
                  <a:gd name="connsiteY3-120" fmla="*/ 960590 h 960590"/>
                  <a:gd name="connsiteX4-121" fmla="*/ 1047139 w 1057449"/>
                  <a:gd name="connsiteY4-122" fmla="*/ 772331 h 960590"/>
                  <a:gd name="connsiteX5-123" fmla="*/ 998730 w 1057449"/>
                  <a:gd name="connsiteY5-124" fmla="*/ 266722 h 960590"/>
                  <a:gd name="connsiteX6-125" fmla="*/ 534577 w 1057449"/>
                  <a:gd name="connsiteY6-126" fmla="*/ 10 h 960590"/>
                  <a:gd name="connsiteX0-127" fmla="*/ 534577 w 1057449"/>
                  <a:gd name="connsiteY0-128" fmla="*/ 10 h 960590"/>
                  <a:gd name="connsiteX1-129" fmla="*/ 22012 w 1057449"/>
                  <a:gd name="connsiteY1-130" fmla="*/ 336319 h 960590"/>
                  <a:gd name="connsiteX2-131" fmla="*/ 105845 w 1057449"/>
                  <a:gd name="connsiteY2-132" fmla="*/ 766952 h 960590"/>
                  <a:gd name="connsiteX3-133" fmla="*/ 638349 w 1057449"/>
                  <a:gd name="connsiteY3-134" fmla="*/ 960590 h 960590"/>
                  <a:gd name="connsiteX4-135" fmla="*/ 1047139 w 1057449"/>
                  <a:gd name="connsiteY4-136" fmla="*/ 772331 h 960590"/>
                  <a:gd name="connsiteX5-137" fmla="*/ 998730 w 1057449"/>
                  <a:gd name="connsiteY5-138" fmla="*/ 266722 h 960590"/>
                  <a:gd name="connsiteX6-139" fmla="*/ 534577 w 1057449"/>
                  <a:gd name="connsiteY6-140" fmla="*/ 10 h 960590"/>
                  <a:gd name="connsiteX0-141" fmla="*/ 545336 w 1068208"/>
                  <a:gd name="connsiteY0-142" fmla="*/ 10 h 960590"/>
                  <a:gd name="connsiteX1-143" fmla="*/ 32771 w 1068208"/>
                  <a:gd name="connsiteY1-144" fmla="*/ 336319 h 960590"/>
                  <a:gd name="connsiteX2-145" fmla="*/ 116604 w 1068208"/>
                  <a:gd name="connsiteY2-146" fmla="*/ 766952 h 960590"/>
                  <a:gd name="connsiteX3-147" fmla="*/ 649108 w 1068208"/>
                  <a:gd name="connsiteY3-148" fmla="*/ 960590 h 960590"/>
                  <a:gd name="connsiteX4-149" fmla="*/ 1057898 w 1068208"/>
                  <a:gd name="connsiteY4-150" fmla="*/ 772331 h 960590"/>
                  <a:gd name="connsiteX5-151" fmla="*/ 1009489 w 1068208"/>
                  <a:gd name="connsiteY5-152" fmla="*/ 266722 h 960590"/>
                  <a:gd name="connsiteX6-153" fmla="*/ 545336 w 1068208"/>
                  <a:gd name="connsiteY6-154" fmla="*/ 10 h 960590"/>
                  <a:gd name="connsiteX0-155" fmla="*/ 545336 w 1068208"/>
                  <a:gd name="connsiteY0-156" fmla="*/ 10 h 960590"/>
                  <a:gd name="connsiteX1-157" fmla="*/ 32771 w 1068208"/>
                  <a:gd name="connsiteY1-158" fmla="*/ 336319 h 960590"/>
                  <a:gd name="connsiteX2-159" fmla="*/ 116604 w 1068208"/>
                  <a:gd name="connsiteY2-160" fmla="*/ 766952 h 960590"/>
                  <a:gd name="connsiteX3-161" fmla="*/ 649108 w 1068208"/>
                  <a:gd name="connsiteY3-162" fmla="*/ 960590 h 960590"/>
                  <a:gd name="connsiteX4-163" fmla="*/ 1057898 w 1068208"/>
                  <a:gd name="connsiteY4-164" fmla="*/ 772331 h 960590"/>
                  <a:gd name="connsiteX5-165" fmla="*/ 1009489 w 1068208"/>
                  <a:gd name="connsiteY5-166" fmla="*/ 266722 h 960590"/>
                  <a:gd name="connsiteX6-167" fmla="*/ 545336 w 1068208"/>
                  <a:gd name="connsiteY6-168" fmla="*/ 10 h 960590"/>
                  <a:gd name="connsiteX0-169" fmla="*/ 545336 w 1068208"/>
                  <a:gd name="connsiteY0-170" fmla="*/ 10 h 960590"/>
                  <a:gd name="connsiteX1-171" fmla="*/ 32771 w 1068208"/>
                  <a:gd name="connsiteY1-172" fmla="*/ 336319 h 960590"/>
                  <a:gd name="connsiteX2-173" fmla="*/ 116604 w 1068208"/>
                  <a:gd name="connsiteY2-174" fmla="*/ 766952 h 960590"/>
                  <a:gd name="connsiteX3-175" fmla="*/ 649108 w 1068208"/>
                  <a:gd name="connsiteY3-176" fmla="*/ 960590 h 960590"/>
                  <a:gd name="connsiteX4-177" fmla="*/ 1057898 w 1068208"/>
                  <a:gd name="connsiteY4-178" fmla="*/ 772331 h 960590"/>
                  <a:gd name="connsiteX5-179" fmla="*/ 1009489 w 1068208"/>
                  <a:gd name="connsiteY5-180" fmla="*/ 266722 h 960590"/>
                  <a:gd name="connsiteX6-181" fmla="*/ 545336 w 1068208"/>
                  <a:gd name="connsiteY6-182" fmla="*/ 10 h 960590"/>
                  <a:gd name="connsiteX0-183" fmla="*/ 545336 w 1068208"/>
                  <a:gd name="connsiteY0-184" fmla="*/ 10 h 960590"/>
                  <a:gd name="connsiteX1-185" fmla="*/ 32771 w 1068208"/>
                  <a:gd name="connsiteY1-186" fmla="*/ 336319 h 960590"/>
                  <a:gd name="connsiteX2-187" fmla="*/ 116604 w 1068208"/>
                  <a:gd name="connsiteY2-188" fmla="*/ 766952 h 960590"/>
                  <a:gd name="connsiteX3-189" fmla="*/ 649108 w 1068208"/>
                  <a:gd name="connsiteY3-190" fmla="*/ 960590 h 960590"/>
                  <a:gd name="connsiteX4-191" fmla="*/ 1057898 w 1068208"/>
                  <a:gd name="connsiteY4-192" fmla="*/ 772331 h 960590"/>
                  <a:gd name="connsiteX5-193" fmla="*/ 1009489 w 1068208"/>
                  <a:gd name="connsiteY5-194" fmla="*/ 266722 h 960590"/>
                  <a:gd name="connsiteX6-195" fmla="*/ 545336 w 1068208"/>
                  <a:gd name="connsiteY6-196" fmla="*/ 10 h 960590"/>
                  <a:gd name="connsiteX0-197" fmla="*/ 545336 w 1068208"/>
                  <a:gd name="connsiteY0-198" fmla="*/ 10 h 939729"/>
                  <a:gd name="connsiteX1-199" fmla="*/ 32771 w 1068208"/>
                  <a:gd name="connsiteY1-200" fmla="*/ 336319 h 939729"/>
                  <a:gd name="connsiteX2-201" fmla="*/ 116604 w 1068208"/>
                  <a:gd name="connsiteY2-202" fmla="*/ 766952 h 939729"/>
                  <a:gd name="connsiteX3-203" fmla="*/ 697783 w 1068208"/>
                  <a:gd name="connsiteY3-204" fmla="*/ 939729 h 939729"/>
                  <a:gd name="connsiteX4-205" fmla="*/ 1057898 w 1068208"/>
                  <a:gd name="connsiteY4-206" fmla="*/ 772331 h 939729"/>
                  <a:gd name="connsiteX5-207" fmla="*/ 1009489 w 1068208"/>
                  <a:gd name="connsiteY5-208" fmla="*/ 266722 h 939729"/>
                  <a:gd name="connsiteX6-209" fmla="*/ 545336 w 1068208"/>
                  <a:gd name="connsiteY6-210" fmla="*/ 10 h 939729"/>
                  <a:gd name="connsiteX0-211" fmla="*/ 545336 w 1108130"/>
                  <a:gd name="connsiteY0-212" fmla="*/ 10 h 939729"/>
                  <a:gd name="connsiteX1-213" fmla="*/ 32771 w 1108130"/>
                  <a:gd name="connsiteY1-214" fmla="*/ 336319 h 939729"/>
                  <a:gd name="connsiteX2-215" fmla="*/ 116604 w 1108130"/>
                  <a:gd name="connsiteY2-216" fmla="*/ 766952 h 939729"/>
                  <a:gd name="connsiteX3-217" fmla="*/ 697783 w 1108130"/>
                  <a:gd name="connsiteY3-218" fmla="*/ 939729 h 939729"/>
                  <a:gd name="connsiteX4-219" fmla="*/ 1057898 w 1108130"/>
                  <a:gd name="connsiteY4-220" fmla="*/ 772331 h 939729"/>
                  <a:gd name="connsiteX5-221" fmla="*/ 1009489 w 1108130"/>
                  <a:gd name="connsiteY5-222" fmla="*/ 266722 h 939729"/>
                  <a:gd name="connsiteX6-223" fmla="*/ 545336 w 1108130"/>
                  <a:gd name="connsiteY6-224" fmla="*/ 10 h 939729"/>
                  <a:gd name="connsiteX0-225" fmla="*/ 545336 w 1108130"/>
                  <a:gd name="connsiteY0-226" fmla="*/ 10 h 939729"/>
                  <a:gd name="connsiteX1-227" fmla="*/ 32771 w 1108130"/>
                  <a:gd name="connsiteY1-228" fmla="*/ 336319 h 939729"/>
                  <a:gd name="connsiteX2-229" fmla="*/ 116604 w 1108130"/>
                  <a:gd name="connsiteY2-230" fmla="*/ 766952 h 939729"/>
                  <a:gd name="connsiteX3-231" fmla="*/ 697783 w 1108130"/>
                  <a:gd name="connsiteY3-232" fmla="*/ 939729 h 939729"/>
                  <a:gd name="connsiteX4-233" fmla="*/ 1057898 w 1108130"/>
                  <a:gd name="connsiteY4-234" fmla="*/ 772331 h 939729"/>
                  <a:gd name="connsiteX5-235" fmla="*/ 1009489 w 1108130"/>
                  <a:gd name="connsiteY5-236" fmla="*/ 266722 h 939729"/>
                  <a:gd name="connsiteX6-237" fmla="*/ 545336 w 1108130"/>
                  <a:gd name="connsiteY6-238" fmla="*/ 10 h 939729"/>
                  <a:gd name="connsiteX0-239" fmla="*/ 545336 w 1084577"/>
                  <a:gd name="connsiteY0-240" fmla="*/ 10 h 939729"/>
                  <a:gd name="connsiteX1-241" fmla="*/ 32771 w 1084577"/>
                  <a:gd name="connsiteY1-242" fmla="*/ 336319 h 939729"/>
                  <a:gd name="connsiteX2-243" fmla="*/ 116604 w 1084577"/>
                  <a:gd name="connsiteY2-244" fmla="*/ 766952 h 939729"/>
                  <a:gd name="connsiteX3-245" fmla="*/ 697783 w 1084577"/>
                  <a:gd name="connsiteY3-246" fmla="*/ 939729 h 939729"/>
                  <a:gd name="connsiteX4-247" fmla="*/ 1016177 w 1084577"/>
                  <a:gd name="connsiteY4-248" fmla="*/ 709749 h 939729"/>
                  <a:gd name="connsiteX5-249" fmla="*/ 1009489 w 1084577"/>
                  <a:gd name="connsiteY5-250" fmla="*/ 266722 h 939729"/>
                  <a:gd name="connsiteX6-251" fmla="*/ 545336 w 1084577"/>
                  <a:gd name="connsiteY6-252" fmla="*/ 10 h 939729"/>
                  <a:gd name="connsiteX0-253" fmla="*/ 545336 w 1074845"/>
                  <a:gd name="connsiteY0-254" fmla="*/ 10 h 939729"/>
                  <a:gd name="connsiteX1-255" fmla="*/ 32771 w 1074845"/>
                  <a:gd name="connsiteY1-256" fmla="*/ 336319 h 939729"/>
                  <a:gd name="connsiteX2-257" fmla="*/ 116604 w 1074845"/>
                  <a:gd name="connsiteY2-258" fmla="*/ 766952 h 939729"/>
                  <a:gd name="connsiteX3-259" fmla="*/ 697783 w 1074845"/>
                  <a:gd name="connsiteY3-260" fmla="*/ 939729 h 939729"/>
                  <a:gd name="connsiteX4-261" fmla="*/ 1016177 w 1074845"/>
                  <a:gd name="connsiteY4-262" fmla="*/ 709749 h 939729"/>
                  <a:gd name="connsiteX5-263" fmla="*/ 1009489 w 1074845"/>
                  <a:gd name="connsiteY5-264" fmla="*/ 266722 h 939729"/>
                  <a:gd name="connsiteX6-265" fmla="*/ 545336 w 1074845"/>
                  <a:gd name="connsiteY6-266" fmla="*/ 10 h 939729"/>
                  <a:gd name="connsiteX0-267" fmla="*/ 545336 w 1064285"/>
                  <a:gd name="connsiteY0-268" fmla="*/ 10 h 939729"/>
                  <a:gd name="connsiteX1-269" fmla="*/ 32771 w 1064285"/>
                  <a:gd name="connsiteY1-270" fmla="*/ 336319 h 939729"/>
                  <a:gd name="connsiteX2-271" fmla="*/ 116604 w 1064285"/>
                  <a:gd name="connsiteY2-272" fmla="*/ 766952 h 939729"/>
                  <a:gd name="connsiteX3-273" fmla="*/ 697783 w 1064285"/>
                  <a:gd name="connsiteY3-274" fmla="*/ 939729 h 939729"/>
                  <a:gd name="connsiteX4-275" fmla="*/ 1016177 w 1064285"/>
                  <a:gd name="connsiteY4-276" fmla="*/ 709749 h 939729"/>
                  <a:gd name="connsiteX5-277" fmla="*/ 1009489 w 1064285"/>
                  <a:gd name="connsiteY5-278" fmla="*/ 266722 h 939729"/>
                  <a:gd name="connsiteX6-279" fmla="*/ 545336 w 1064285"/>
                  <a:gd name="connsiteY6-280" fmla="*/ 10 h 939729"/>
                  <a:gd name="connsiteX0-281" fmla="*/ 545336 w 1064285"/>
                  <a:gd name="connsiteY0-282" fmla="*/ 10 h 939729"/>
                  <a:gd name="connsiteX1-283" fmla="*/ 32771 w 1064285"/>
                  <a:gd name="connsiteY1-284" fmla="*/ 336319 h 939729"/>
                  <a:gd name="connsiteX2-285" fmla="*/ 116604 w 1064285"/>
                  <a:gd name="connsiteY2-286" fmla="*/ 766952 h 939729"/>
                  <a:gd name="connsiteX3-287" fmla="*/ 697783 w 1064285"/>
                  <a:gd name="connsiteY3-288" fmla="*/ 939729 h 939729"/>
                  <a:gd name="connsiteX4-289" fmla="*/ 1016177 w 1064285"/>
                  <a:gd name="connsiteY4-290" fmla="*/ 709749 h 939729"/>
                  <a:gd name="connsiteX5-291" fmla="*/ 1009489 w 1064285"/>
                  <a:gd name="connsiteY5-292" fmla="*/ 266722 h 939729"/>
                  <a:gd name="connsiteX6-293" fmla="*/ 545336 w 1064285"/>
                  <a:gd name="connsiteY6-294" fmla="*/ 10 h 939729"/>
                  <a:gd name="connsiteX0-295" fmla="*/ 545336 w 1064285"/>
                  <a:gd name="connsiteY0-296" fmla="*/ 10 h 939729"/>
                  <a:gd name="connsiteX1-297" fmla="*/ 32771 w 1064285"/>
                  <a:gd name="connsiteY1-298" fmla="*/ 336319 h 939729"/>
                  <a:gd name="connsiteX2-299" fmla="*/ 116604 w 1064285"/>
                  <a:gd name="connsiteY2-300" fmla="*/ 766952 h 939729"/>
                  <a:gd name="connsiteX3-301" fmla="*/ 697783 w 1064285"/>
                  <a:gd name="connsiteY3-302" fmla="*/ 939729 h 939729"/>
                  <a:gd name="connsiteX4-303" fmla="*/ 1016177 w 1064285"/>
                  <a:gd name="connsiteY4-304" fmla="*/ 709749 h 939729"/>
                  <a:gd name="connsiteX5-305" fmla="*/ 1009489 w 1064285"/>
                  <a:gd name="connsiteY5-306" fmla="*/ 266722 h 939729"/>
                  <a:gd name="connsiteX6-307" fmla="*/ 545336 w 1064285"/>
                  <a:gd name="connsiteY6-308" fmla="*/ 10 h 939729"/>
                  <a:gd name="connsiteX0-309" fmla="*/ 545336 w 1064285"/>
                  <a:gd name="connsiteY0-310" fmla="*/ 10 h 950169"/>
                  <a:gd name="connsiteX1-311" fmla="*/ 32771 w 1064285"/>
                  <a:gd name="connsiteY1-312" fmla="*/ 336319 h 950169"/>
                  <a:gd name="connsiteX2-313" fmla="*/ 116604 w 1064285"/>
                  <a:gd name="connsiteY2-314" fmla="*/ 766952 h 950169"/>
                  <a:gd name="connsiteX3-315" fmla="*/ 697783 w 1064285"/>
                  <a:gd name="connsiteY3-316" fmla="*/ 939729 h 950169"/>
                  <a:gd name="connsiteX4-317" fmla="*/ 1016177 w 1064285"/>
                  <a:gd name="connsiteY4-318" fmla="*/ 709749 h 950169"/>
                  <a:gd name="connsiteX5-319" fmla="*/ 1009489 w 1064285"/>
                  <a:gd name="connsiteY5-320" fmla="*/ 266722 h 950169"/>
                  <a:gd name="connsiteX6-321" fmla="*/ 545336 w 1064285"/>
                  <a:gd name="connsiteY6-322" fmla="*/ 10 h 950169"/>
                  <a:gd name="connsiteX0-323" fmla="*/ 545336 w 1073592"/>
                  <a:gd name="connsiteY0-324" fmla="*/ 10 h 950169"/>
                  <a:gd name="connsiteX1-325" fmla="*/ 32771 w 1073592"/>
                  <a:gd name="connsiteY1-326" fmla="*/ 336319 h 950169"/>
                  <a:gd name="connsiteX2-327" fmla="*/ 116604 w 1073592"/>
                  <a:gd name="connsiteY2-328" fmla="*/ 766952 h 950169"/>
                  <a:gd name="connsiteX3-329" fmla="*/ 697783 w 1073592"/>
                  <a:gd name="connsiteY3-330" fmla="*/ 939729 h 950169"/>
                  <a:gd name="connsiteX4-331" fmla="*/ 1040514 w 1073592"/>
                  <a:gd name="connsiteY4-332" fmla="*/ 709749 h 950169"/>
                  <a:gd name="connsiteX5-333" fmla="*/ 1009489 w 1073592"/>
                  <a:gd name="connsiteY5-334" fmla="*/ 266722 h 950169"/>
                  <a:gd name="connsiteX6-335" fmla="*/ 545336 w 1073592"/>
                  <a:gd name="connsiteY6-336" fmla="*/ 10 h 950169"/>
                  <a:gd name="connsiteX0-337" fmla="*/ 545336 w 1073592"/>
                  <a:gd name="connsiteY0-338" fmla="*/ 10 h 950169"/>
                  <a:gd name="connsiteX1-339" fmla="*/ 32771 w 1073592"/>
                  <a:gd name="connsiteY1-340" fmla="*/ 336319 h 950169"/>
                  <a:gd name="connsiteX2-341" fmla="*/ 116604 w 1073592"/>
                  <a:gd name="connsiteY2-342" fmla="*/ 766952 h 950169"/>
                  <a:gd name="connsiteX3-343" fmla="*/ 697783 w 1073592"/>
                  <a:gd name="connsiteY3-344" fmla="*/ 939729 h 950169"/>
                  <a:gd name="connsiteX4-345" fmla="*/ 1040514 w 1073592"/>
                  <a:gd name="connsiteY4-346" fmla="*/ 709749 h 950169"/>
                  <a:gd name="connsiteX5-347" fmla="*/ 1009489 w 1073592"/>
                  <a:gd name="connsiteY5-348" fmla="*/ 266722 h 950169"/>
                  <a:gd name="connsiteX6-349" fmla="*/ 545336 w 1073592"/>
                  <a:gd name="connsiteY6-350" fmla="*/ 10 h 950169"/>
                  <a:gd name="connsiteX0-351" fmla="*/ 540433 w 1068689"/>
                  <a:gd name="connsiteY0-352" fmla="*/ 10 h 950169"/>
                  <a:gd name="connsiteX1-353" fmla="*/ 27868 w 1068689"/>
                  <a:gd name="connsiteY1-354" fmla="*/ 336319 h 950169"/>
                  <a:gd name="connsiteX2-355" fmla="*/ 111701 w 1068689"/>
                  <a:gd name="connsiteY2-356" fmla="*/ 766952 h 950169"/>
                  <a:gd name="connsiteX3-357" fmla="*/ 692880 w 1068689"/>
                  <a:gd name="connsiteY3-358" fmla="*/ 939729 h 950169"/>
                  <a:gd name="connsiteX4-359" fmla="*/ 1035611 w 1068689"/>
                  <a:gd name="connsiteY4-360" fmla="*/ 709749 h 950169"/>
                  <a:gd name="connsiteX5-361" fmla="*/ 1004586 w 1068689"/>
                  <a:gd name="connsiteY5-362" fmla="*/ 266722 h 950169"/>
                  <a:gd name="connsiteX6-363" fmla="*/ 540433 w 1068689"/>
                  <a:gd name="connsiteY6-364" fmla="*/ 10 h 950169"/>
                  <a:gd name="connsiteX0-365" fmla="*/ 537169 w 1065425"/>
                  <a:gd name="connsiteY0-366" fmla="*/ 10 h 952910"/>
                  <a:gd name="connsiteX1-367" fmla="*/ 24604 w 1065425"/>
                  <a:gd name="connsiteY1-368" fmla="*/ 336319 h 952910"/>
                  <a:gd name="connsiteX2-369" fmla="*/ 129298 w 1065425"/>
                  <a:gd name="connsiteY2-370" fmla="*/ 777383 h 952910"/>
                  <a:gd name="connsiteX3-371" fmla="*/ 689616 w 1065425"/>
                  <a:gd name="connsiteY3-372" fmla="*/ 939729 h 952910"/>
                  <a:gd name="connsiteX4-373" fmla="*/ 1032347 w 1065425"/>
                  <a:gd name="connsiteY4-374" fmla="*/ 709749 h 952910"/>
                  <a:gd name="connsiteX5-375" fmla="*/ 1001322 w 1065425"/>
                  <a:gd name="connsiteY5-376" fmla="*/ 266722 h 952910"/>
                  <a:gd name="connsiteX6-377" fmla="*/ 537169 w 1065425"/>
                  <a:gd name="connsiteY6-378" fmla="*/ 10 h 952910"/>
                  <a:gd name="connsiteX0-379" fmla="*/ 545415 w 1073671"/>
                  <a:gd name="connsiteY0-380" fmla="*/ 10 h 952910"/>
                  <a:gd name="connsiteX1-381" fmla="*/ 32850 w 1073671"/>
                  <a:gd name="connsiteY1-382" fmla="*/ 336319 h 952910"/>
                  <a:gd name="connsiteX2-383" fmla="*/ 137544 w 1073671"/>
                  <a:gd name="connsiteY2-384" fmla="*/ 777383 h 952910"/>
                  <a:gd name="connsiteX3-385" fmla="*/ 697862 w 1073671"/>
                  <a:gd name="connsiteY3-386" fmla="*/ 939729 h 952910"/>
                  <a:gd name="connsiteX4-387" fmla="*/ 1040593 w 1073671"/>
                  <a:gd name="connsiteY4-388" fmla="*/ 709749 h 952910"/>
                  <a:gd name="connsiteX5-389" fmla="*/ 1009568 w 1073671"/>
                  <a:gd name="connsiteY5-390" fmla="*/ 266722 h 952910"/>
                  <a:gd name="connsiteX6-391" fmla="*/ 545415 w 1073671"/>
                  <a:gd name="connsiteY6-392" fmla="*/ 10 h 952910"/>
                  <a:gd name="connsiteX0-393" fmla="*/ 545415 w 1073671"/>
                  <a:gd name="connsiteY0-394" fmla="*/ 10 h 949082"/>
                  <a:gd name="connsiteX1-395" fmla="*/ 32850 w 1073671"/>
                  <a:gd name="connsiteY1-396" fmla="*/ 336319 h 949082"/>
                  <a:gd name="connsiteX2-397" fmla="*/ 137544 w 1073671"/>
                  <a:gd name="connsiteY2-398" fmla="*/ 777383 h 949082"/>
                  <a:gd name="connsiteX3-399" fmla="*/ 697862 w 1073671"/>
                  <a:gd name="connsiteY3-400" fmla="*/ 939729 h 949082"/>
                  <a:gd name="connsiteX4-401" fmla="*/ 1040593 w 1073671"/>
                  <a:gd name="connsiteY4-402" fmla="*/ 709749 h 949082"/>
                  <a:gd name="connsiteX5-403" fmla="*/ 1009568 w 1073671"/>
                  <a:gd name="connsiteY5-404" fmla="*/ 266722 h 949082"/>
                  <a:gd name="connsiteX6-405" fmla="*/ 545415 w 1073671"/>
                  <a:gd name="connsiteY6-406" fmla="*/ 10 h 949082"/>
                  <a:gd name="connsiteX0-407" fmla="*/ 538547 w 1066803"/>
                  <a:gd name="connsiteY0-408" fmla="*/ 10 h 949082"/>
                  <a:gd name="connsiteX1-409" fmla="*/ 25982 w 1066803"/>
                  <a:gd name="connsiteY1-410" fmla="*/ 336319 h 949082"/>
                  <a:gd name="connsiteX2-411" fmla="*/ 130676 w 1066803"/>
                  <a:gd name="connsiteY2-412" fmla="*/ 777383 h 949082"/>
                  <a:gd name="connsiteX3-413" fmla="*/ 690994 w 1066803"/>
                  <a:gd name="connsiteY3-414" fmla="*/ 939729 h 949082"/>
                  <a:gd name="connsiteX4-415" fmla="*/ 1033725 w 1066803"/>
                  <a:gd name="connsiteY4-416" fmla="*/ 709749 h 949082"/>
                  <a:gd name="connsiteX5-417" fmla="*/ 1002700 w 1066803"/>
                  <a:gd name="connsiteY5-418" fmla="*/ 266722 h 949082"/>
                  <a:gd name="connsiteX6-419" fmla="*/ 538547 w 1066803"/>
                  <a:gd name="connsiteY6-420" fmla="*/ 10 h 9490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66803" h="949081">
                    <a:moveTo>
                      <a:pt x="538547" y="10"/>
                    </a:moveTo>
                    <a:cubicBezTo>
                      <a:pt x="73323" y="73868"/>
                      <a:pt x="56605" y="265938"/>
                      <a:pt x="25982" y="336319"/>
                    </a:cubicBezTo>
                    <a:cubicBezTo>
                      <a:pt x="-48061" y="594599"/>
                      <a:pt x="51740" y="679038"/>
                      <a:pt x="130676" y="777383"/>
                    </a:cubicBezTo>
                    <a:cubicBezTo>
                      <a:pt x="353376" y="984478"/>
                      <a:pt x="576076" y="951672"/>
                      <a:pt x="690994" y="939729"/>
                    </a:cubicBezTo>
                    <a:cubicBezTo>
                      <a:pt x="987190" y="863069"/>
                      <a:pt x="998290" y="755118"/>
                      <a:pt x="1033725" y="709749"/>
                    </a:cubicBezTo>
                    <a:cubicBezTo>
                      <a:pt x="1055834" y="652471"/>
                      <a:pt x="1109233" y="494364"/>
                      <a:pt x="1002700" y="266722"/>
                    </a:cubicBezTo>
                    <a:cubicBezTo>
                      <a:pt x="938379" y="163911"/>
                      <a:pt x="856675" y="-1483"/>
                      <a:pt x="538547" y="10"/>
                    </a:cubicBezTo>
                    <a:close/>
                  </a:path>
                </a:pathLst>
              </a:custGeom>
              <a:solidFill>
                <a:srgbClr val="1754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096881"/>
            <a:ext cx="1238864" cy="865894"/>
          </a:xfrm>
          <a:prstGeom prst="rect">
            <a:avLst/>
          </a:prstGeom>
        </p:spPr>
      </p:pic>
      <p:pic>
        <p:nvPicPr>
          <p:cNvPr id="10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7.GIF"/><Relationship Id="rId4" Type="http://schemas.openxmlformats.org/officeDocument/2006/relationships/image" Target="../media/image19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41" y="-15463"/>
            <a:ext cx="2060823" cy="2060823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-12843" y="2719705"/>
            <a:ext cx="12229558" cy="4149437"/>
            <a:chOff x="-12843" y="2719705"/>
            <a:chExt cx="12229558" cy="414943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041" y="2719705"/>
              <a:ext cx="2222803" cy="3545172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-12843" y="3304754"/>
              <a:ext cx="12229558" cy="3564388"/>
              <a:chOff x="-12843" y="3304754"/>
              <a:chExt cx="12229558" cy="3564388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843" y="3304754"/>
                <a:ext cx="1771603" cy="3249667"/>
              </a:xfrm>
              <a:prstGeom prst="rect">
                <a:avLst/>
              </a:prstGeom>
            </p:spPr>
          </p:pic>
          <p:grpSp>
            <p:nvGrpSpPr>
              <p:cNvPr id="2" name="组合 1"/>
              <p:cNvGrpSpPr/>
              <p:nvPr/>
            </p:nvGrpSpPr>
            <p:grpSpPr>
              <a:xfrm>
                <a:off x="1267" y="4423720"/>
                <a:ext cx="12215448" cy="2445422"/>
                <a:chOff x="-23447" y="4479679"/>
                <a:chExt cx="12215448" cy="2387174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93677" y="5216647"/>
                  <a:ext cx="4063658" cy="1594462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45414" y="4971764"/>
                  <a:ext cx="3311839" cy="1612130"/>
                </a:xfrm>
                <a:prstGeom prst="rect">
                  <a:avLst/>
                </a:prstGeom>
              </p:spPr>
            </p:pic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" y="5796243"/>
                  <a:ext cx="12192000" cy="1070610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447" y="4479679"/>
                  <a:ext cx="12203723" cy="2383540"/>
                </a:xfrm>
                <a:prstGeom prst="rect">
                  <a:avLst/>
                </a:prstGeom>
              </p:spPr>
            </p:pic>
          </p:grp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142" y="4929422"/>
                <a:ext cx="2864935" cy="1487494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313289" y="4927812"/>
                <a:ext cx="1324540" cy="145757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90895" y="4403563"/>
                <a:ext cx="1148159" cy="1785452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61277" y="4166823"/>
                <a:ext cx="1152914" cy="2034893"/>
              </a:xfrm>
              <a:prstGeom prst="rect">
                <a:avLst/>
              </a:prstGeom>
            </p:spPr>
          </p:pic>
        </p:grpSp>
      </p:grpSp>
      <p:sp>
        <p:nvSpPr>
          <p:cNvPr id="16" name="矩形 15"/>
          <p:cNvSpPr/>
          <p:nvPr/>
        </p:nvSpPr>
        <p:spPr>
          <a:xfrm>
            <a:off x="3340687" y="2161828"/>
            <a:ext cx="5560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7200" b="1">
                <a:solidFill>
                  <a:srgbClr val="0B4C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简单的周期</a:t>
            </a:r>
            <a:endParaRPr lang="zh-CN" altLang="en-US" sz="7200" b="1">
              <a:solidFill>
                <a:srgbClr val="0B4C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19710" y="336550"/>
            <a:ext cx="3680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活动二：彩灯的排列规则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1196975" y="1179830"/>
            <a:ext cx="9545955" cy="2522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分组讨论：</a:t>
            </a:r>
            <a:r>
              <a:rPr lang="en-US" altLang="zh-CN" sz="2800"/>
              <a:t>1</a:t>
            </a:r>
            <a:r>
              <a:rPr lang="zh-CN" altLang="en-US" sz="2800"/>
              <a:t>、用喜欢的方式表现彩灯的排列规律；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 </a:t>
            </a:r>
            <a:r>
              <a:rPr lang="en-US" altLang="zh-CN" sz="2800"/>
              <a:t>                     2</a:t>
            </a:r>
            <a:r>
              <a:rPr lang="zh-CN" altLang="en-US" sz="2800"/>
              <a:t>、用自己的方式找出第</a:t>
            </a:r>
            <a:r>
              <a:rPr lang="en-US" altLang="zh-CN" sz="2800"/>
              <a:t>15</a:t>
            </a:r>
            <a:r>
              <a:rPr lang="zh-CN" altLang="en-US" sz="2800"/>
              <a:t>、</a:t>
            </a:r>
            <a:r>
              <a:rPr lang="en-US" altLang="zh-CN" sz="2800"/>
              <a:t>85</a:t>
            </a:r>
            <a:r>
              <a:rPr lang="zh-CN" altLang="en-US" sz="2800"/>
              <a:t>盏彩灯的颜色；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en-US" altLang="zh-CN"/>
              <a:t>                    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196975" y="2962910"/>
            <a:ext cx="968121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要求：</a:t>
            </a:r>
            <a:r>
              <a:rPr lang="en-US" altLang="zh-CN" sz="2800"/>
              <a:t>1</a:t>
            </a:r>
            <a:r>
              <a:rPr lang="zh-CN" altLang="en-US" sz="2800"/>
              <a:t>、先独立思考，初步填写活动单活动二的内容；</a:t>
            </a:r>
            <a:endParaRPr lang="zh-CN" altLang="en-US" sz="2800"/>
          </a:p>
          <a:p>
            <a:r>
              <a:rPr lang="en-US" altLang="zh-CN" sz="2800"/>
              <a:t>              </a:t>
            </a:r>
            <a:endParaRPr lang="en-US" altLang="zh-CN" sz="2800"/>
          </a:p>
          <a:p>
            <a:r>
              <a:rPr lang="en-US" altLang="zh-CN" sz="2800"/>
              <a:t>              2</a:t>
            </a:r>
            <a:r>
              <a:rPr lang="zh-CN" altLang="en-US" sz="2800"/>
              <a:t>、再小组讨论，在组内分享你对这两个小任务的想法，并结合他人的智慧完善自己的活动单；</a:t>
            </a:r>
            <a:endParaRPr lang="zh-CN" altLang="en-US" sz="2800"/>
          </a:p>
          <a:p>
            <a:endParaRPr lang="zh-CN" altLang="en-US" sz="2800"/>
          </a:p>
          <a:p>
            <a:r>
              <a:rPr lang="en-US" altLang="zh-CN" sz="2800"/>
              <a:t>               3</a:t>
            </a:r>
            <a:r>
              <a:rPr lang="zh-CN" altLang="en-US" sz="2800"/>
              <a:t>、组长（或推选一名组员）展示自己的活动单并向全班表达自己的思路；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784151" y="351640"/>
            <a:ext cx="2539684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zh-CN" altLang="en-US" sz="3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探索新知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5293" y="2330711"/>
            <a:ext cx="42592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660524" y="1333128"/>
            <a:ext cx="98361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彩灯是按什么规律排列的？第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盏是什么颜色？第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盏呢？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50851" y="3493012"/>
            <a:ext cx="5011850" cy="2786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66378" y="3491425"/>
            <a:ext cx="4924222" cy="2786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7228278" y="4716643"/>
            <a:ext cx="2736850" cy="1489075"/>
          </a:xfrm>
          <a:prstGeom prst="wedgeRoundRectCallout">
            <a:avLst>
              <a:gd name="adj1" fmla="val 56076"/>
              <a:gd name="adj2" fmla="val 846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盏是第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组的最后一盏，是紫灯；第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23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盏是</a:t>
            </a:r>
            <a:endPara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1028" y="5099230"/>
            <a:ext cx="7016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843" y="4080642"/>
            <a:ext cx="65881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2819853" y="3610791"/>
            <a:ext cx="3168650" cy="1441450"/>
          </a:xfrm>
          <a:prstGeom prst="wedgeRoundRectCallout">
            <a:avLst>
              <a:gd name="adj1" fmla="val -60504"/>
              <a:gd name="adj2" fmla="val 1304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每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盏一组，每组都按“红灯、紫灯、绿灯、紫灯”的顺序排列。</a:t>
            </a:r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554051" y="5733920"/>
            <a:ext cx="1817409" cy="265113"/>
          </a:xfrm>
          <a:custGeom>
            <a:avLst/>
            <a:gdLst>
              <a:gd name="connsiteX0" fmla="*/ 0 w 1097280"/>
              <a:gd name="connsiteY0" fmla="*/ 7620 h 199390"/>
              <a:gd name="connsiteX1" fmla="*/ 541020 w 1097280"/>
              <a:gd name="connsiteY1" fmla="*/ 198120 h 199390"/>
              <a:gd name="connsiteX2" fmla="*/ 1097280 w 1097280"/>
              <a:gd name="connsiteY2" fmla="*/ 0 h 19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199390">
                <a:moveTo>
                  <a:pt x="0" y="7620"/>
                </a:moveTo>
                <a:cubicBezTo>
                  <a:pt x="179070" y="103505"/>
                  <a:pt x="358140" y="199390"/>
                  <a:pt x="541020" y="198120"/>
                </a:cubicBezTo>
                <a:cubicBezTo>
                  <a:pt x="723900" y="196850"/>
                  <a:pt x="910590" y="98425"/>
                  <a:pt x="1097280" y="0"/>
                </a:cubicBezTo>
              </a:path>
            </a:pathLst>
          </a:cu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4"/>
          <p:cNvSpPr>
            <a:spLocks noChangeArrowheads="1"/>
          </p:cNvSpPr>
          <p:nvPr/>
        </p:nvSpPr>
        <p:spPr bwMode="auto">
          <a:xfrm>
            <a:off x="1350851" y="5291008"/>
            <a:ext cx="4801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红，紫，绿，紫，红，紫，绿，紫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975212" y="5782680"/>
            <a:ext cx="1854088" cy="265113"/>
          </a:xfrm>
          <a:custGeom>
            <a:avLst/>
            <a:gdLst>
              <a:gd name="connsiteX0" fmla="*/ 0 w 1097280"/>
              <a:gd name="connsiteY0" fmla="*/ 7620 h 199390"/>
              <a:gd name="connsiteX1" fmla="*/ 541020 w 1097280"/>
              <a:gd name="connsiteY1" fmla="*/ 198120 h 199390"/>
              <a:gd name="connsiteX2" fmla="*/ 1097280 w 1097280"/>
              <a:gd name="connsiteY2" fmla="*/ 0 h 19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199390">
                <a:moveTo>
                  <a:pt x="0" y="7620"/>
                </a:moveTo>
                <a:cubicBezTo>
                  <a:pt x="179070" y="103505"/>
                  <a:pt x="358140" y="199390"/>
                  <a:pt x="541020" y="198120"/>
                </a:cubicBezTo>
                <a:cubicBezTo>
                  <a:pt x="723900" y="196850"/>
                  <a:pt x="910590" y="98425"/>
                  <a:pt x="1097280" y="0"/>
                </a:cubicBezTo>
              </a:path>
            </a:pathLst>
          </a:cu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6510839" y="3562992"/>
            <a:ext cx="40318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20÷4=5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（组）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23÷4=5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（组）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3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（盏）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7"/>
          <p:cNvSpPr>
            <a:spLocks noChangeArrowheads="1"/>
          </p:cNvSpPr>
          <p:nvPr/>
        </p:nvSpPr>
        <p:spPr bwMode="auto">
          <a:xfrm>
            <a:off x="8557976" y="4116990"/>
            <a:ext cx="776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 …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8"/>
          <p:cNvSpPr>
            <a:spLocks noChangeArrowheads="1"/>
          </p:cNvSpPr>
          <p:nvPr/>
        </p:nvSpPr>
        <p:spPr bwMode="auto">
          <a:xfrm>
            <a:off x="8169889" y="5506776"/>
            <a:ext cx="776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 …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9"/>
          <p:cNvSpPr>
            <a:spLocks noChangeArrowheads="1"/>
          </p:cNvSpPr>
          <p:nvPr/>
        </p:nvSpPr>
        <p:spPr bwMode="auto">
          <a:xfrm>
            <a:off x="5651748" y="5690939"/>
            <a:ext cx="776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 …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865438" y="2148399"/>
            <a:ext cx="1547812" cy="9604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341814" y="2148399"/>
            <a:ext cx="1439862" cy="9604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769772" y="2161771"/>
            <a:ext cx="1368426" cy="9604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19710" y="336550"/>
            <a:ext cx="3680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活动三：彩旗的排列规则</a:t>
            </a:r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909320" y="1668780"/>
            <a:ext cx="96812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要求：</a:t>
            </a:r>
            <a:r>
              <a:rPr lang="en-US" altLang="zh-CN" sz="2800"/>
              <a:t>1</a:t>
            </a:r>
            <a:r>
              <a:rPr lang="zh-CN" altLang="en-US" sz="2800"/>
              <a:t>、独立思考，填写活动单活动三的内容；</a:t>
            </a:r>
            <a:endParaRPr lang="zh-CN" altLang="en-US" sz="2800"/>
          </a:p>
          <a:p>
            <a:r>
              <a:rPr lang="en-US" altLang="zh-CN" sz="2800"/>
              <a:t>              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               3</a:t>
            </a:r>
            <a:r>
              <a:rPr lang="zh-CN" altLang="en-US" sz="2800"/>
              <a:t>、举手展示自己的活动单并向全班表达自己的思路；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784151" y="351640"/>
            <a:ext cx="2539684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zh-CN" altLang="en-US" sz="3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探索新知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3013" y="1511300"/>
            <a:ext cx="36004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65275" y="2832100"/>
            <a:ext cx="8943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彩旗是按什么规律排列的？第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26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面彩旗是什么颜色？第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面呢？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65275" y="3421102"/>
            <a:ext cx="86058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每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面彩旗为一组，每组都按“红旗、红旗、黄旗、黄旗”的顺序排列。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251200" y="4495800"/>
            <a:ext cx="40847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26÷4=6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（组）       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（面）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18"/>
          <p:cNvSpPr>
            <a:spLocks noChangeArrowheads="1"/>
          </p:cNvSpPr>
          <p:nvPr/>
        </p:nvSpPr>
        <p:spPr bwMode="auto">
          <a:xfrm>
            <a:off x="5260837" y="4590812"/>
            <a:ext cx="776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 …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456488" y="4508500"/>
            <a:ext cx="800219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红旗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279775" y="5424488"/>
            <a:ext cx="23326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28÷4=7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（组）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483475" y="5437188"/>
            <a:ext cx="800219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黄旗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567113" y="1319213"/>
            <a:ext cx="1439862" cy="13446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935538" y="1317625"/>
            <a:ext cx="1223962" cy="13446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088063" y="1343025"/>
            <a:ext cx="1223962" cy="13446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784151" y="351640"/>
            <a:ext cx="2539684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zh-CN" altLang="en-US" sz="3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探索新知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340643" y="4015019"/>
            <a:ext cx="8532813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像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上面这样同一事物依次重复出现叫作周期现象。你能举例说说生活中的周期现象吗？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r="89" b="16000"/>
          <a:stretch>
            <a:fillRect/>
          </a:stretch>
        </p:blipFill>
        <p:spPr bwMode="auto">
          <a:xfrm>
            <a:off x="3101182" y="1175780"/>
            <a:ext cx="5472112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4418013" y="5230246"/>
            <a:ext cx="4752975" cy="1247775"/>
          </a:xfrm>
          <a:prstGeom prst="wedgeRoundRectCallout">
            <a:avLst>
              <a:gd name="adj1" fmla="val 52857"/>
              <a:gd name="adj2" fmla="val 139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你能用     、  和    </a:t>
            </a:r>
            <a:r>
              <a:rPr lang="zh-CN" altLang="en-US" sz="2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这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三种图形设计一个按周期规律排列的图形序列吗？</a:t>
            </a:r>
            <a:endPara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9" t="17334" r="33348" b="22000"/>
          <a:stretch>
            <a:fillRect/>
          </a:stretch>
        </p:blipFill>
        <p:spPr bwMode="auto">
          <a:xfrm>
            <a:off x="9280525" y="5447734"/>
            <a:ext cx="8636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/>
          <p:cNvSpPr/>
          <p:nvPr/>
        </p:nvSpPr>
        <p:spPr>
          <a:xfrm>
            <a:off x="5301456" y="5471774"/>
            <a:ext cx="252412" cy="334962"/>
          </a:xfrm>
          <a:prstGeom prst="triangle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42384" y="5471774"/>
            <a:ext cx="252412" cy="334962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320629" y="5471774"/>
            <a:ext cx="252413" cy="334962"/>
          </a:xfrm>
          <a:prstGeom prst="ellipse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87680" y="269875"/>
            <a:ext cx="4926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活动四：设计</a:t>
            </a:r>
            <a:r>
              <a:rPr lang="en-US" altLang="zh-CN" sz="2400" b="1"/>
              <a:t>“</a:t>
            </a:r>
            <a:r>
              <a:rPr lang="zh-CN" altLang="en-US" sz="2400" b="1"/>
              <a:t>简单的周期</a:t>
            </a:r>
            <a:r>
              <a:rPr lang="en-US" altLang="zh-CN" sz="2400" b="1"/>
              <a:t>”</a:t>
            </a:r>
            <a:endParaRPr lang="en-US" altLang="zh-CN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2366645" y="2446020"/>
            <a:ext cx="9010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要求：自己提出相关的数学问题并解决，举手分享</a:t>
            </a:r>
            <a:endParaRPr lang="zh-CN" altLang="en-US" sz="2800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784151" y="351640"/>
            <a:ext cx="2539684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zh-CN" altLang="en-US" sz="3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探索新知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79935" y="2303463"/>
            <a:ext cx="2663825" cy="307340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692123" y="1438949"/>
            <a:ext cx="6647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回顾探索和发现规律的过程，说说自己的体会。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16110" y="2303463"/>
            <a:ext cx="2663825" cy="307340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31560" y="2303463"/>
            <a:ext cx="3384550" cy="307340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7895835" y="2497138"/>
            <a:ext cx="1944688" cy="1438275"/>
          </a:xfrm>
          <a:prstGeom prst="wedgeRoundRectCallout">
            <a:avLst>
              <a:gd name="adj1" fmla="val 36060"/>
              <a:gd name="adj2" fmla="val 623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用除法解决周期现象中的问题比较方便。</a:t>
            </a:r>
            <a:endPara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2136385" y="2592388"/>
            <a:ext cx="2735263" cy="2016125"/>
          </a:xfrm>
          <a:prstGeom prst="wedgeRoundRectCallout">
            <a:avLst>
              <a:gd name="adj1" fmla="val -38902"/>
              <a:gd name="adj2" fmla="val 5743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按周期排列的物体总是一组一组出现的，至少观察两组物体才能发现规律。</a:t>
            </a:r>
            <a:endPara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5087548" y="2592388"/>
            <a:ext cx="2447925" cy="1343025"/>
          </a:xfrm>
          <a:prstGeom prst="wedgeRoundRectCallout">
            <a:avLst>
              <a:gd name="adj1" fmla="val 32356"/>
              <a:gd name="adj2" fmla="val 60926"/>
              <a:gd name="adj3" fmla="val 16667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用排一排、画一画、圈一圈的方法能很快发现规律。</a:t>
            </a:r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6335" y="4129089"/>
            <a:ext cx="7016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1560" y="4490244"/>
            <a:ext cx="65881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3" t="28999" r="28352" b="31334"/>
          <a:stretch>
            <a:fillRect/>
          </a:stretch>
        </p:blipFill>
        <p:spPr bwMode="auto">
          <a:xfrm>
            <a:off x="9264260" y="4225925"/>
            <a:ext cx="9366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784151" y="351640"/>
            <a:ext cx="2539684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zh-CN" altLang="en-US" sz="3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典题精讲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1697037" y="1148828"/>
            <a:ext cx="87979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△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○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两个图形设计一个按周期规律排列的图形序列。</a:t>
            </a:r>
            <a:endParaRPr lang="zh-CN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_______________________________________________</a:t>
            </a: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2339975" y="1933658"/>
            <a:ext cx="5335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△○△○△○……(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答案不唯一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1774825" y="3140642"/>
            <a:ext cx="73342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按照规律在括号里画出每组的第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32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个图形。</a:t>
            </a:r>
            <a:endParaRPr lang="zh-CN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(1)△○□△○□△○□……(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(2)○○○□○○○□○○○□……(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(3)△△△○○△△△○○△△△○○……(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4648200" y="4001851"/>
            <a:ext cx="576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○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TextBox 2"/>
          <p:cNvSpPr txBox="1">
            <a:spLocks noChangeArrowheads="1"/>
          </p:cNvSpPr>
          <p:nvPr/>
        </p:nvSpPr>
        <p:spPr bwMode="auto">
          <a:xfrm>
            <a:off x="5214937" y="4714839"/>
            <a:ext cx="504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□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TextBox 3"/>
          <p:cNvSpPr txBox="1">
            <a:spLocks noChangeArrowheads="1"/>
          </p:cNvSpPr>
          <p:nvPr/>
        </p:nvSpPr>
        <p:spPr bwMode="auto">
          <a:xfrm>
            <a:off x="5719762" y="5492795"/>
            <a:ext cx="838201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△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35895" y="3493793"/>
            <a:ext cx="4288353" cy="132343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8000" b="1" smtClean="0">
                <a:solidFill>
                  <a:srgbClr val="0B4C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  <a:endParaRPr lang="zh-CN" altLang="en-US" sz="8000" b="1">
              <a:solidFill>
                <a:srgbClr val="0B4C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983514" y="1414358"/>
            <a:ext cx="2194488" cy="1888282"/>
            <a:chOff x="4864038" y="1331495"/>
            <a:chExt cx="2194488" cy="1888282"/>
          </a:xfrm>
        </p:grpSpPr>
        <p:grpSp>
          <p:nvGrpSpPr>
            <p:cNvPr id="46" name="组合 45"/>
            <p:cNvGrpSpPr/>
            <p:nvPr/>
          </p:nvGrpSpPr>
          <p:grpSpPr>
            <a:xfrm>
              <a:off x="4864038" y="1331495"/>
              <a:ext cx="2194488" cy="1888282"/>
              <a:chOff x="2543860" y="2062277"/>
              <a:chExt cx="2156327" cy="1855446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543860" y="2062277"/>
                <a:ext cx="2156327" cy="1855446"/>
              </a:xfrm>
              <a:custGeom>
                <a:avLst/>
                <a:gdLst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-1" fmla="*/ 774511 w 2146111"/>
                  <a:gd name="connsiteY0-2" fmla="*/ 0 h 1866331"/>
                  <a:gd name="connsiteX1-3" fmla="*/ 436729 w 2146111"/>
                  <a:gd name="connsiteY1-4" fmla="*/ 266131 h 1866331"/>
                  <a:gd name="connsiteX2-5" fmla="*/ 283191 w 2146111"/>
                  <a:gd name="connsiteY2-6" fmla="*/ 576618 h 1866331"/>
                  <a:gd name="connsiteX3-7" fmla="*/ 0 w 2146111"/>
                  <a:gd name="connsiteY3-8" fmla="*/ 883693 h 1866331"/>
                  <a:gd name="connsiteX4-9" fmla="*/ 160361 w 2146111"/>
                  <a:gd name="connsiteY4-10" fmla="*/ 1224887 h 1866331"/>
                  <a:gd name="connsiteX5-11" fmla="*/ 429905 w 2146111"/>
                  <a:gd name="connsiteY5-12" fmla="*/ 1398896 h 1866331"/>
                  <a:gd name="connsiteX6-13" fmla="*/ 484496 w 2146111"/>
                  <a:gd name="connsiteY6-14" fmla="*/ 1753737 h 1866331"/>
                  <a:gd name="connsiteX7-15" fmla="*/ 719920 w 2146111"/>
                  <a:gd name="connsiteY7-16" fmla="*/ 1866331 h 1866331"/>
                  <a:gd name="connsiteX8-17" fmla="*/ 1115705 w 2146111"/>
                  <a:gd name="connsiteY8-18" fmla="*/ 1757149 h 1866331"/>
                  <a:gd name="connsiteX9-19" fmla="*/ 1613848 w 2146111"/>
                  <a:gd name="connsiteY9-20" fmla="*/ 1832212 h 1866331"/>
                  <a:gd name="connsiteX10-21" fmla="*/ 1934570 w 2146111"/>
                  <a:gd name="connsiteY10-22" fmla="*/ 1774209 h 1866331"/>
                  <a:gd name="connsiteX11-23" fmla="*/ 2023281 w 2146111"/>
                  <a:gd name="connsiteY11-24" fmla="*/ 1569493 h 1866331"/>
                  <a:gd name="connsiteX12-25" fmla="*/ 2006221 w 2146111"/>
                  <a:gd name="connsiteY12-26" fmla="*/ 1248770 h 1866331"/>
                  <a:gd name="connsiteX13-27" fmla="*/ 2146111 w 2146111"/>
                  <a:gd name="connsiteY13-28" fmla="*/ 1033818 h 1866331"/>
                  <a:gd name="connsiteX14-29" fmla="*/ 1982338 w 2146111"/>
                  <a:gd name="connsiteY14-30" fmla="*/ 706272 h 1866331"/>
                  <a:gd name="connsiteX15-31" fmla="*/ 1897039 w 2146111"/>
                  <a:gd name="connsiteY15-32" fmla="*/ 569794 h 1866331"/>
                  <a:gd name="connsiteX16-33" fmla="*/ 1903863 w 2146111"/>
                  <a:gd name="connsiteY16-34" fmla="*/ 225188 h 1866331"/>
                  <a:gd name="connsiteX17-35" fmla="*/ 1668439 w 2146111"/>
                  <a:gd name="connsiteY17-36" fmla="*/ 20472 h 1866331"/>
                  <a:gd name="connsiteX18-37" fmla="*/ 1299949 w 2146111"/>
                  <a:gd name="connsiteY18-38" fmla="*/ 109182 h 1866331"/>
                  <a:gd name="connsiteX19-39" fmla="*/ 1033818 w 2146111"/>
                  <a:gd name="connsiteY19-40" fmla="*/ 116006 h 1866331"/>
                  <a:gd name="connsiteX20-41" fmla="*/ 774511 w 2146111"/>
                  <a:gd name="connsiteY20-42" fmla="*/ 0 h 1866331"/>
                  <a:gd name="connsiteX0-43" fmla="*/ 774511 w 2146111"/>
                  <a:gd name="connsiteY0-44" fmla="*/ 0 h 1866331"/>
                  <a:gd name="connsiteX1-45" fmla="*/ 436729 w 2146111"/>
                  <a:gd name="connsiteY1-46" fmla="*/ 266131 h 1866331"/>
                  <a:gd name="connsiteX2-47" fmla="*/ 283191 w 2146111"/>
                  <a:gd name="connsiteY2-48" fmla="*/ 576618 h 1866331"/>
                  <a:gd name="connsiteX3-49" fmla="*/ 0 w 2146111"/>
                  <a:gd name="connsiteY3-50" fmla="*/ 883693 h 1866331"/>
                  <a:gd name="connsiteX4-51" fmla="*/ 160361 w 2146111"/>
                  <a:gd name="connsiteY4-52" fmla="*/ 1224887 h 1866331"/>
                  <a:gd name="connsiteX5-53" fmla="*/ 429905 w 2146111"/>
                  <a:gd name="connsiteY5-54" fmla="*/ 1398896 h 1866331"/>
                  <a:gd name="connsiteX6-55" fmla="*/ 484496 w 2146111"/>
                  <a:gd name="connsiteY6-56" fmla="*/ 1753737 h 1866331"/>
                  <a:gd name="connsiteX7-57" fmla="*/ 719920 w 2146111"/>
                  <a:gd name="connsiteY7-58" fmla="*/ 1866331 h 1866331"/>
                  <a:gd name="connsiteX8-59" fmla="*/ 1115705 w 2146111"/>
                  <a:gd name="connsiteY8-60" fmla="*/ 1757149 h 1866331"/>
                  <a:gd name="connsiteX9-61" fmla="*/ 1613848 w 2146111"/>
                  <a:gd name="connsiteY9-62" fmla="*/ 1832212 h 1866331"/>
                  <a:gd name="connsiteX10-63" fmla="*/ 1934570 w 2146111"/>
                  <a:gd name="connsiteY10-64" fmla="*/ 1774209 h 1866331"/>
                  <a:gd name="connsiteX11-65" fmla="*/ 2023281 w 2146111"/>
                  <a:gd name="connsiteY11-66" fmla="*/ 1569493 h 1866331"/>
                  <a:gd name="connsiteX12-67" fmla="*/ 2006221 w 2146111"/>
                  <a:gd name="connsiteY12-68" fmla="*/ 1248770 h 1866331"/>
                  <a:gd name="connsiteX13-69" fmla="*/ 2146111 w 2146111"/>
                  <a:gd name="connsiteY13-70" fmla="*/ 1033818 h 1866331"/>
                  <a:gd name="connsiteX14-71" fmla="*/ 1982338 w 2146111"/>
                  <a:gd name="connsiteY14-72" fmla="*/ 706272 h 1866331"/>
                  <a:gd name="connsiteX15-73" fmla="*/ 1897039 w 2146111"/>
                  <a:gd name="connsiteY15-74" fmla="*/ 569794 h 1866331"/>
                  <a:gd name="connsiteX16-75" fmla="*/ 1903863 w 2146111"/>
                  <a:gd name="connsiteY16-76" fmla="*/ 225188 h 1866331"/>
                  <a:gd name="connsiteX17-77" fmla="*/ 1668439 w 2146111"/>
                  <a:gd name="connsiteY17-78" fmla="*/ 20472 h 1866331"/>
                  <a:gd name="connsiteX18-79" fmla="*/ 1299949 w 2146111"/>
                  <a:gd name="connsiteY18-80" fmla="*/ 109182 h 1866331"/>
                  <a:gd name="connsiteX19-81" fmla="*/ 1033818 w 2146111"/>
                  <a:gd name="connsiteY19-82" fmla="*/ 116006 h 1866331"/>
                  <a:gd name="connsiteX20-83" fmla="*/ 774511 w 2146111"/>
                  <a:gd name="connsiteY20-84" fmla="*/ 0 h 1866331"/>
                  <a:gd name="connsiteX0-85" fmla="*/ 774511 w 2146111"/>
                  <a:gd name="connsiteY0-86" fmla="*/ 0 h 1866331"/>
                  <a:gd name="connsiteX1-87" fmla="*/ 436729 w 2146111"/>
                  <a:gd name="connsiteY1-88" fmla="*/ 266131 h 1866331"/>
                  <a:gd name="connsiteX2-89" fmla="*/ 283191 w 2146111"/>
                  <a:gd name="connsiteY2-90" fmla="*/ 576618 h 1866331"/>
                  <a:gd name="connsiteX3-91" fmla="*/ 0 w 2146111"/>
                  <a:gd name="connsiteY3-92" fmla="*/ 883693 h 1866331"/>
                  <a:gd name="connsiteX4-93" fmla="*/ 160361 w 2146111"/>
                  <a:gd name="connsiteY4-94" fmla="*/ 1224887 h 1866331"/>
                  <a:gd name="connsiteX5-95" fmla="*/ 429905 w 2146111"/>
                  <a:gd name="connsiteY5-96" fmla="*/ 1398896 h 1866331"/>
                  <a:gd name="connsiteX6-97" fmla="*/ 484496 w 2146111"/>
                  <a:gd name="connsiteY6-98" fmla="*/ 1753737 h 1866331"/>
                  <a:gd name="connsiteX7-99" fmla="*/ 719920 w 2146111"/>
                  <a:gd name="connsiteY7-100" fmla="*/ 1866331 h 1866331"/>
                  <a:gd name="connsiteX8-101" fmla="*/ 1115705 w 2146111"/>
                  <a:gd name="connsiteY8-102" fmla="*/ 1757149 h 1866331"/>
                  <a:gd name="connsiteX9-103" fmla="*/ 1613848 w 2146111"/>
                  <a:gd name="connsiteY9-104" fmla="*/ 1832212 h 1866331"/>
                  <a:gd name="connsiteX10-105" fmla="*/ 1934570 w 2146111"/>
                  <a:gd name="connsiteY10-106" fmla="*/ 1774209 h 1866331"/>
                  <a:gd name="connsiteX11-107" fmla="*/ 2023281 w 2146111"/>
                  <a:gd name="connsiteY11-108" fmla="*/ 1569493 h 1866331"/>
                  <a:gd name="connsiteX12-109" fmla="*/ 2006221 w 2146111"/>
                  <a:gd name="connsiteY12-110" fmla="*/ 1248770 h 1866331"/>
                  <a:gd name="connsiteX13-111" fmla="*/ 2146111 w 2146111"/>
                  <a:gd name="connsiteY13-112" fmla="*/ 1033818 h 1866331"/>
                  <a:gd name="connsiteX14-113" fmla="*/ 1982338 w 2146111"/>
                  <a:gd name="connsiteY14-114" fmla="*/ 706272 h 1866331"/>
                  <a:gd name="connsiteX15-115" fmla="*/ 1897039 w 2146111"/>
                  <a:gd name="connsiteY15-116" fmla="*/ 569794 h 1866331"/>
                  <a:gd name="connsiteX16-117" fmla="*/ 1903863 w 2146111"/>
                  <a:gd name="connsiteY16-118" fmla="*/ 225188 h 1866331"/>
                  <a:gd name="connsiteX17-119" fmla="*/ 1668439 w 2146111"/>
                  <a:gd name="connsiteY17-120" fmla="*/ 20472 h 1866331"/>
                  <a:gd name="connsiteX18-121" fmla="*/ 1299949 w 2146111"/>
                  <a:gd name="connsiteY18-122" fmla="*/ 109182 h 1866331"/>
                  <a:gd name="connsiteX19-123" fmla="*/ 1033818 w 2146111"/>
                  <a:gd name="connsiteY19-124" fmla="*/ 116006 h 1866331"/>
                  <a:gd name="connsiteX20-125" fmla="*/ 774511 w 2146111"/>
                  <a:gd name="connsiteY20-126" fmla="*/ 0 h 1866331"/>
                  <a:gd name="connsiteX0-127" fmla="*/ 774511 w 2146111"/>
                  <a:gd name="connsiteY0-128" fmla="*/ 0 h 1866331"/>
                  <a:gd name="connsiteX1-129" fmla="*/ 436729 w 2146111"/>
                  <a:gd name="connsiteY1-130" fmla="*/ 266131 h 1866331"/>
                  <a:gd name="connsiteX2-131" fmla="*/ 283191 w 2146111"/>
                  <a:gd name="connsiteY2-132" fmla="*/ 576618 h 1866331"/>
                  <a:gd name="connsiteX3-133" fmla="*/ 0 w 2146111"/>
                  <a:gd name="connsiteY3-134" fmla="*/ 883693 h 1866331"/>
                  <a:gd name="connsiteX4-135" fmla="*/ 160361 w 2146111"/>
                  <a:gd name="connsiteY4-136" fmla="*/ 1224887 h 1866331"/>
                  <a:gd name="connsiteX5-137" fmla="*/ 429905 w 2146111"/>
                  <a:gd name="connsiteY5-138" fmla="*/ 1398896 h 1866331"/>
                  <a:gd name="connsiteX6-139" fmla="*/ 484496 w 2146111"/>
                  <a:gd name="connsiteY6-140" fmla="*/ 1753737 h 1866331"/>
                  <a:gd name="connsiteX7-141" fmla="*/ 719920 w 2146111"/>
                  <a:gd name="connsiteY7-142" fmla="*/ 1866331 h 1866331"/>
                  <a:gd name="connsiteX8-143" fmla="*/ 1115705 w 2146111"/>
                  <a:gd name="connsiteY8-144" fmla="*/ 1757149 h 1866331"/>
                  <a:gd name="connsiteX9-145" fmla="*/ 1613848 w 2146111"/>
                  <a:gd name="connsiteY9-146" fmla="*/ 1832212 h 1866331"/>
                  <a:gd name="connsiteX10-147" fmla="*/ 1934570 w 2146111"/>
                  <a:gd name="connsiteY10-148" fmla="*/ 1774209 h 1866331"/>
                  <a:gd name="connsiteX11-149" fmla="*/ 2023281 w 2146111"/>
                  <a:gd name="connsiteY11-150" fmla="*/ 1569493 h 1866331"/>
                  <a:gd name="connsiteX12-151" fmla="*/ 2006221 w 2146111"/>
                  <a:gd name="connsiteY12-152" fmla="*/ 1248770 h 1866331"/>
                  <a:gd name="connsiteX13-153" fmla="*/ 2146111 w 2146111"/>
                  <a:gd name="connsiteY13-154" fmla="*/ 1033818 h 1866331"/>
                  <a:gd name="connsiteX14-155" fmla="*/ 1982338 w 2146111"/>
                  <a:gd name="connsiteY14-156" fmla="*/ 706272 h 1866331"/>
                  <a:gd name="connsiteX15-157" fmla="*/ 1897039 w 2146111"/>
                  <a:gd name="connsiteY15-158" fmla="*/ 569794 h 1866331"/>
                  <a:gd name="connsiteX16-159" fmla="*/ 1903863 w 2146111"/>
                  <a:gd name="connsiteY16-160" fmla="*/ 225188 h 1866331"/>
                  <a:gd name="connsiteX17-161" fmla="*/ 1668439 w 2146111"/>
                  <a:gd name="connsiteY17-162" fmla="*/ 20472 h 1866331"/>
                  <a:gd name="connsiteX18-163" fmla="*/ 1299949 w 2146111"/>
                  <a:gd name="connsiteY18-164" fmla="*/ 109182 h 1866331"/>
                  <a:gd name="connsiteX19-165" fmla="*/ 1033818 w 2146111"/>
                  <a:gd name="connsiteY19-166" fmla="*/ 116006 h 1866331"/>
                  <a:gd name="connsiteX20-167" fmla="*/ 774511 w 2146111"/>
                  <a:gd name="connsiteY20-168" fmla="*/ 0 h 1866331"/>
                  <a:gd name="connsiteX0-169" fmla="*/ 781335 w 2146111"/>
                  <a:gd name="connsiteY0-170" fmla="*/ 0 h 1869743"/>
                  <a:gd name="connsiteX1-171" fmla="*/ 436729 w 2146111"/>
                  <a:gd name="connsiteY1-172" fmla="*/ 269543 h 1869743"/>
                  <a:gd name="connsiteX2-173" fmla="*/ 283191 w 2146111"/>
                  <a:gd name="connsiteY2-174" fmla="*/ 580030 h 1869743"/>
                  <a:gd name="connsiteX3-175" fmla="*/ 0 w 2146111"/>
                  <a:gd name="connsiteY3-176" fmla="*/ 887105 h 1869743"/>
                  <a:gd name="connsiteX4-177" fmla="*/ 160361 w 2146111"/>
                  <a:gd name="connsiteY4-178" fmla="*/ 1228299 h 1869743"/>
                  <a:gd name="connsiteX5-179" fmla="*/ 429905 w 2146111"/>
                  <a:gd name="connsiteY5-180" fmla="*/ 1402308 h 1869743"/>
                  <a:gd name="connsiteX6-181" fmla="*/ 484496 w 2146111"/>
                  <a:gd name="connsiteY6-182" fmla="*/ 1757149 h 1869743"/>
                  <a:gd name="connsiteX7-183" fmla="*/ 719920 w 2146111"/>
                  <a:gd name="connsiteY7-184" fmla="*/ 1869743 h 1869743"/>
                  <a:gd name="connsiteX8-185" fmla="*/ 1115705 w 2146111"/>
                  <a:gd name="connsiteY8-186" fmla="*/ 1760561 h 1869743"/>
                  <a:gd name="connsiteX9-187" fmla="*/ 1613848 w 2146111"/>
                  <a:gd name="connsiteY9-188" fmla="*/ 1835624 h 1869743"/>
                  <a:gd name="connsiteX10-189" fmla="*/ 1934570 w 2146111"/>
                  <a:gd name="connsiteY10-190" fmla="*/ 1777621 h 1869743"/>
                  <a:gd name="connsiteX11-191" fmla="*/ 2023281 w 2146111"/>
                  <a:gd name="connsiteY11-192" fmla="*/ 1572905 h 1869743"/>
                  <a:gd name="connsiteX12-193" fmla="*/ 2006221 w 2146111"/>
                  <a:gd name="connsiteY12-194" fmla="*/ 1252182 h 1869743"/>
                  <a:gd name="connsiteX13-195" fmla="*/ 2146111 w 2146111"/>
                  <a:gd name="connsiteY13-196" fmla="*/ 1037230 h 1869743"/>
                  <a:gd name="connsiteX14-197" fmla="*/ 1982338 w 2146111"/>
                  <a:gd name="connsiteY14-198" fmla="*/ 709684 h 1869743"/>
                  <a:gd name="connsiteX15-199" fmla="*/ 1897039 w 2146111"/>
                  <a:gd name="connsiteY15-200" fmla="*/ 573206 h 1869743"/>
                  <a:gd name="connsiteX16-201" fmla="*/ 1903863 w 2146111"/>
                  <a:gd name="connsiteY16-202" fmla="*/ 228600 h 1869743"/>
                  <a:gd name="connsiteX17-203" fmla="*/ 1668439 w 2146111"/>
                  <a:gd name="connsiteY17-204" fmla="*/ 23884 h 1869743"/>
                  <a:gd name="connsiteX18-205" fmla="*/ 1299949 w 2146111"/>
                  <a:gd name="connsiteY18-206" fmla="*/ 112594 h 1869743"/>
                  <a:gd name="connsiteX19-207" fmla="*/ 1033818 w 2146111"/>
                  <a:gd name="connsiteY19-208" fmla="*/ 119418 h 1869743"/>
                  <a:gd name="connsiteX20-209" fmla="*/ 781335 w 2146111"/>
                  <a:gd name="connsiteY20-210" fmla="*/ 0 h 1869743"/>
                  <a:gd name="connsiteX0-211" fmla="*/ 781335 w 2146111"/>
                  <a:gd name="connsiteY0-212" fmla="*/ 0 h 1869743"/>
                  <a:gd name="connsiteX1-213" fmla="*/ 436729 w 2146111"/>
                  <a:gd name="connsiteY1-214" fmla="*/ 269543 h 1869743"/>
                  <a:gd name="connsiteX2-215" fmla="*/ 283191 w 2146111"/>
                  <a:gd name="connsiteY2-216" fmla="*/ 580030 h 1869743"/>
                  <a:gd name="connsiteX3-217" fmla="*/ 0 w 2146111"/>
                  <a:gd name="connsiteY3-218" fmla="*/ 887105 h 1869743"/>
                  <a:gd name="connsiteX4-219" fmla="*/ 160361 w 2146111"/>
                  <a:gd name="connsiteY4-220" fmla="*/ 1228299 h 1869743"/>
                  <a:gd name="connsiteX5-221" fmla="*/ 429905 w 2146111"/>
                  <a:gd name="connsiteY5-222" fmla="*/ 1402308 h 1869743"/>
                  <a:gd name="connsiteX6-223" fmla="*/ 484496 w 2146111"/>
                  <a:gd name="connsiteY6-224" fmla="*/ 1757149 h 1869743"/>
                  <a:gd name="connsiteX7-225" fmla="*/ 719920 w 2146111"/>
                  <a:gd name="connsiteY7-226" fmla="*/ 1869743 h 1869743"/>
                  <a:gd name="connsiteX8-227" fmla="*/ 1115705 w 2146111"/>
                  <a:gd name="connsiteY8-228" fmla="*/ 1760561 h 1869743"/>
                  <a:gd name="connsiteX9-229" fmla="*/ 1613848 w 2146111"/>
                  <a:gd name="connsiteY9-230" fmla="*/ 1835624 h 1869743"/>
                  <a:gd name="connsiteX10-231" fmla="*/ 1934570 w 2146111"/>
                  <a:gd name="connsiteY10-232" fmla="*/ 1777621 h 1869743"/>
                  <a:gd name="connsiteX11-233" fmla="*/ 2023281 w 2146111"/>
                  <a:gd name="connsiteY11-234" fmla="*/ 1572905 h 1869743"/>
                  <a:gd name="connsiteX12-235" fmla="*/ 2006221 w 2146111"/>
                  <a:gd name="connsiteY12-236" fmla="*/ 1252182 h 1869743"/>
                  <a:gd name="connsiteX13-237" fmla="*/ 2146111 w 2146111"/>
                  <a:gd name="connsiteY13-238" fmla="*/ 1037230 h 1869743"/>
                  <a:gd name="connsiteX14-239" fmla="*/ 1982338 w 2146111"/>
                  <a:gd name="connsiteY14-240" fmla="*/ 709684 h 1869743"/>
                  <a:gd name="connsiteX15-241" fmla="*/ 1897039 w 2146111"/>
                  <a:gd name="connsiteY15-242" fmla="*/ 573206 h 1869743"/>
                  <a:gd name="connsiteX16-243" fmla="*/ 1903863 w 2146111"/>
                  <a:gd name="connsiteY16-244" fmla="*/ 228600 h 1869743"/>
                  <a:gd name="connsiteX17-245" fmla="*/ 1668439 w 2146111"/>
                  <a:gd name="connsiteY17-246" fmla="*/ 23884 h 1869743"/>
                  <a:gd name="connsiteX18-247" fmla="*/ 1299949 w 2146111"/>
                  <a:gd name="connsiteY18-248" fmla="*/ 112594 h 1869743"/>
                  <a:gd name="connsiteX19-249" fmla="*/ 1033818 w 2146111"/>
                  <a:gd name="connsiteY19-250" fmla="*/ 119418 h 1869743"/>
                  <a:gd name="connsiteX20-251" fmla="*/ 781335 w 2146111"/>
                  <a:gd name="connsiteY20-252" fmla="*/ 0 h 1869743"/>
                  <a:gd name="connsiteX0-253" fmla="*/ 781335 w 2146111"/>
                  <a:gd name="connsiteY0-254" fmla="*/ 0 h 1869743"/>
                  <a:gd name="connsiteX1-255" fmla="*/ 436729 w 2146111"/>
                  <a:gd name="connsiteY1-256" fmla="*/ 269543 h 1869743"/>
                  <a:gd name="connsiteX2-257" fmla="*/ 283191 w 2146111"/>
                  <a:gd name="connsiteY2-258" fmla="*/ 580030 h 1869743"/>
                  <a:gd name="connsiteX3-259" fmla="*/ 0 w 2146111"/>
                  <a:gd name="connsiteY3-260" fmla="*/ 887105 h 1869743"/>
                  <a:gd name="connsiteX4-261" fmla="*/ 160361 w 2146111"/>
                  <a:gd name="connsiteY4-262" fmla="*/ 1228299 h 1869743"/>
                  <a:gd name="connsiteX5-263" fmla="*/ 429905 w 2146111"/>
                  <a:gd name="connsiteY5-264" fmla="*/ 1402308 h 1869743"/>
                  <a:gd name="connsiteX6-265" fmla="*/ 484496 w 2146111"/>
                  <a:gd name="connsiteY6-266" fmla="*/ 1757149 h 1869743"/>
                  <a:gd name="connsiteX7-267" fmla="*/ 719920 w 2146111"/>
                  <a:gd name="connsiteY7-268" fmla="*/ 1869743 h 1869743"/>
                  <a:gd name="connsiteX8-269" fmla="*/ 1115705 w 2146111"/>
                  <a:gd name="connsiteY8-270" fmla="*/ 1760561 h 1869743"/>
                  <a:gd name="connsiteX9-271" fmla="*/ 1613848 w 2146111"/>
                  <a:gd name="connsiteY9-272" fmla="*/ 1835624 h 1869743"/>
                  <a:gd name="connsiteX10-273" fmla="*/ 1934570 w 2146111"/>
                  <a:gd name="connsiteY10-274" fmla="*/ 1777621 h 1869743"/>
                  <a:gd name="connsiteX11-275" fmla="*/ 2023281 w 2146111"/>
                  <a:gd name="connsiteY11-276" fmla="*/ 1572905 h 1869743"/>
                  <a:gd name="connsiteX12-277" fmla="*/ 2006221 w 2146111"/>
                  <a:gd name="connsiteY12-278" fmla="*/ 1252182 h 1869743"/>
                  <a:gd name="connsiteX13-279" fmla="*/ 2146111 w 2146111"/>
                  <a:gd name="connsiteY13-280" fmla="*/ 1037230 h 1869743"/>
                  <a:gd name="connsiteX14-281" fmla="*/ 1982338 w 2146111"/>
                  <a:gd name="connsiteY14-282" fmla="*/ 709684 h 1869743"/>
                  <a:gd name="connsiteX15-283" fmla="*/ 1897039 w 2146111"/>
                  <a:gd name="connsiteY15-284" fmla="*/ 573206 h 1869743"/>
                  <a:gd name="connsiteX16-285" fmla="*/ 1903863 w 2146111"/>
                  <a:gd name="connsiteY16-286" fmla="*/ 228600 h 1869743"/>
                  <a:gd name="connsiteX17-287" fmla="*/ 1668439 w 2146111"/>
                  <a:gd name="connsiteY17-288" fmla="*/ 23884 h 1869743"/>
                  <a:gd name="connsiteX18-289" fmla="*/ 1299949 w 2146111"/>
                  <a:gd name="connsiteY18-290" fmla="*/ 112594 h 1869743"/>
                  <a:gd name="connsiteX19-291" fmla="*/ 1033818 w 2146111"/>
                  <a:gd name="connsiteY19-292" fmla="*/ 119418 h 1869743"/>
                  <a:gd name="connsiteX20-293" fmla="*/ 781335 w 2146111"/>
                  <a:gd name="connsiteY20-294" fmla="*/ 0 h 1869743"/>
                  <a:gd name="connsiteX0-295" fmla="*/ 781335 w 2146111"/>
                  <a:gd name="connsiteY0-296" fmla="*/ 0 h 1869743"/>
                  <a:gd name="connsiteX1-297" fmla="*/ 436729 w 2146111"/>
                  <a:gd name="connsiteY1-298" fmla="*/ 269543 h 1869743"/>
                  <a:gd name="connsiteX2-299" fmla="*/ 283191 w 2146111"/>
                  <a:gd name="connsiteY2-300" fmla="*/ 580030 h 1869743"/>
                  <a:gd name="connsiteX3-301" fmla="*/ 0 w 2146111"/>
                  <a:gd name="connsiteY3-302" fmla="*/ 887105 h 1869743"/>
                  <a:gd name="connsiteX4-303" fmla="*/ 160361 w 2146111"/>
                  <a:gd name="connsiteY4-304" fmla="*/ 1228299 h 1869743"/>
                  <a:gd name="connsiteX5-305" fmla="*/ 429905 w 2146111"/>
                  <a:gd name="connsiteY5-306" fmla="*/ 1402308 h 1869743"/>
                  <a:gd name="connsiteX6-307" fmla="*/ 484496 w 2146111"/>
                  <a:gd name="connsiteY6-308" fmla="*/ 1757149 h 1869743"/>
                  <a:gd name="connsiteX7-309" fmla="*/ 719920 w 2146111"/>
                  <a:gd name="connsiteY7-310" fmla="*/ 1869743 h 1869743"/>
                  <a:gd name="connsiteX8-311" fmla="*/ 1115705 w 2146111"/>
                  <a:gd name="connsiteY8-312" fmla="*/ 1760561 h 1869743"/>
                  <a:gd name="connsiteX9-313" fmla="*/ 1613848 w 2146111"/>
                  <a:gd name="connsiteY9-314" fmla="*/ 1835624 h 1869743"/>
                  <a:gd name="connsiteX10-315" fmla="*/ 1934570 w 2146111"/>
                  <a:gd name="connsiteY10-316" fmla="*/ 1777621 h 1869743"/>
                  <a:gd name="connsiteX11-317" fmla="*/ 2023281 w 2146111"/>
                  <a:gd name="connsiteY11-318" fmla="*/ 1572905 h 1869743"/>
                  <a:gd name="connsiteX12-319" fmla="*/ 2006221 w 2146111"/>
                  <a:gd name="connsiteY12-320" fmla="*/ 1252182 h 1869743"/>
                  <a:gd name="connsiteX13-321" fmla="*/ 2146111 w 2146111"/>
                  <a:gd name="connsiteY13-322" fmla="*/ 1037230 h 1869743"/>
                  <a:gd name="connsiteX14-323" fmla="*/ 1982338 w 2146111"/>
                  <a:gd name="connsiteY14-324" fmla="*/ 709684 h 1869743"/>
                  <a:gd name="connsiteX15-325" fmla="*/ 1897039 w 2146111"/>
                  <a:gd name="connsiteY15-326" fmla="*/ 573206 h 1869743"/>
                  <a:gd name="connsiteX16-327" fmla="*/ 1903863 w 2146111"/>
                  <a:gd name="connsiteY16-328" fmla="*/ 228600 h 1869743"/>
                  <a:gd name="connsiteX17-329" fmla="*/ 1668439 w 2146111"/>
                  <a:gd name="connsiteY17-330" fmla="*/ 23884 h 1869743"/>
                  <a:gd name="connsiteX18-331" fmla="*/ 1299949 w 2146111"/>
                  <a:gd name="connsiteY18-332" fmla="*/ 112594 h 1869743"/>
                  <a:gd name="connsiteX19-333" fmla="*/ 1033818 w 2146111"/>
                  <a:gd name="connsiteY19-334" fmla="*/ 119418 h 1869743"/>
                  <a:gd name="connsiteX20-335" fmla="*/ 781335 w 2146111"/>
                  <a:gd name="connsiteY20-336" fmla="*/ 0 h 1869743"/>
                  <a:gd name="connsiteX0-337" fmla="*/ 781335 w 2146111"/>
                  <a:gd name="connsiteY0-338" fmla="*/ 0 h 1869743"/>
                  <a:gd name="connsiteX1-339" fmla="*/ 436729 w 2146111"/>
                  <a:gd name="connsiteY1-340" fmla="*/ 269543 h 1869743"/>
                  <a:gd name="connsiteX2-341" fmla="*/ 283191 w 2146111"/>
                  <a:gd name="connsiteY2-342" fmla="*/ 580030 h 1869743"/>
                  <a:gd name="connsiteX3-343" fmla="*/ 0 w 2146111"/>
                  <a:gd name="connsiteY3-344" fmla="*/ 887105 h 1869743"/>
                  <a:gd name="connsiteX4-345" fmla="*/ 160361 w 2146111"/>
                  <a:gd name="connsiteY4-346" fmla="*/ 1228299 h 1869743"/>
                  <a:gd name="connsiteX5-347" fmla="*/ 429905 w 2146111"/>
                  <a:gd name="connsiteY5-348" fmla="*/ 1402308 h 1869743"/>
                  <a:gd name="connsiteX6-349" fmla="*/ 484496 w 2146111"/>
                  <a:gd name="connsiteY6-350" fmla="*/ 1757149 h 1869743"/>
                  <a:gd name="connsiteX7-351" fmla="*/ 719920 w 2146111"/>
                  <a:gd name="connsiteY7-352" fmla="*/ 1869743 h 1869743"/>
                  <a:gd name="connsiteX8-353" fmla="*/ 1115705 w 2146111"/>
                  <a:gd name="connsiteY8-354" fmla="*/ 1760561 h 1869743"/>
                  <a:gd name="connsiteX9-355" fmla="*/ 1613848 w 2146111"/>
                  <a:gd name="connsiteY9-356" fmla="*/ 1835624 h 1869743"/>
                  <a:gd name="connsiteX10-357" fmla="*/ 1934570 w 2146111"/>
                  <a:gd name="connsiteY10-358" fmla="*/ 1777621 h 1869743"/>
                  <a:gd name="connsiteX11-359" fmla="*/ 2023281 w 2146111"/>
                  <a:gd name="connsiteY11-360" fmla="*/ 1572905 h 1869743"/>
                  <a:gd name="connsiteX12-361" fmla="*/ 2006221 w 2146111"/>
                  <a:gd name="connsiteY12-362" fmla="*/ 1252182 h 1869743"/>
                  <a:gd name="connsiteX13-363" fmla="*/ 2146111 w 2146111"/>
                  <a:gd name="connsiteY13-364" fmla="*/ 1037230 h 1869743"/>
                  <a:gd name="connsiteX14-365" fmla="*/ 1982338 w 2146111"/>
                  <a:gd name="connsiteY14-366" fmla="*/ 709684 h 1869743"/>
                  <a:gd name="connsiteX15-367" fmla="*/ 1897039 w 2146111"/>
                  <a:gd name="connsiteY15-368" fmla="*/ 573206 h 1869743"/>
                  <a:gd name="connsiteX16-369" fmla="*/ 1903863 w 2146111"/>
                  <a:gd name="connsiteY16-370" fmla="*/ 228600 h 1869743"/>
                  <a:gd name="connsiteX17-371" fmla="*/ 1668439 w 2146111"/>
                  <a:gd name="connsiteY17-372" fmla="*/ 23884 h 1869743"/>
                  <a:gd name="connsiteX18-373" fmla="*/ 1299949 w 2146111"/>
                  <a:gd name="connsiteY18-374" fmla="*/ 112594 h 1869743"/>
                  <a:gd name="connsiteX19-375" fmla="*/ 1033818 w 2146111"/>
                  <a:gd name="connsiteY19-376" fmla="*/ 119418 h 1869743"/>
                  <a:gd name="connsiteX20-377" fmla="*/ 781335 w 2146111"/>
                  <a:gd name="connsiteY20-378" fmla="*/ 0 h 1869743"/>
                  <a:gd name="connsiteX0-379" fmla="*/ 781335 w 2146111"/>
                  <a:gd name="connsiteY0-380" fmla="*/ 0 h 1869743"/>
                  <a:gd name="connsiteX1-381" fmla="*/ 436729 w 2146111"/>
                  <a:gd name="connsiteY1-382" fmla="*/ 269543 h 1869743"/>
                  <a:gd name="connsiteX2-383" fmla="*/ 283191 w 2146111"/>
                  <a:gd name="connsiteY2-384" fmla="*/ 580030 h 1869743"/>
                  <a:gd name="connsiteX3-385" fmla="*/ 0 w 2146111"/>
                  <a:gd name="connsiteY3-386" fmla="*/ 887105 h 1869743"/>
                  <a:gd name="connsiteX4-387" fmla="*/ 160361 w 2146111"/>
                  <a:gd name="connsiteY4-388" fmla="*/ 1228299 h 1869743"/>
                  <a:gd name="connsiteX5-389" fmla="*/ 429905 w 2146111"/>
                  <a:gd name="connsiteY5-390" fmla="*/ 1402308 h 1869743"/>
                  <a:gd name="connsiteX6-391" fmla="*/ 484496 w 2146111"/>
                  <a:gd name="connsiteY6-392" fmla="*/ 1757149 h 1869743"/>
                  <a:gd name="connsiteX7-393" fmla="*/ 719920 w 2146111"/>
                  <a:gd name="connsiteY7-394" fmla="*/ 1869743 h 1869743"/>
                  <a:gd name="connsiteX8-395" fmla="*/ 1115705 w 2146111"/>
                  <a:gd name="connsiteY8-396" fmla="*/ 1760561 h 1869743"/>
                  <a:gd name="connsiteX9-397" fmla="*/ 1613848 w 2146111"/>
                  <a:gd name="connsiteY9-398" fmla="*/ 1835624 h 1869743"/>
                  <a:gd name="connsiteX10-399" fmla="*/ 1934570 w 2146111"/>
                  <a:gd name="connsiteY10-400" fmla="*/ 1777621 h 1869743"/>
                  <a:gd name="connsiteX11-401" fmla="*/ 2023281 w 2146111"/>
                  <a:gd name="connsiteY11-402" fmla="*/ 1572905 h 1869743"/>
                  <a:gd name="connsiteX12-403" fmla="*/ 2006221 w 2146111"/>
                  <a:gd name="connsiteY12-404" fmla="*/ 1252182 h 1869743"/>
                  <a:gd name="connsiteX13-405" fmla="*/ 2146111 w 2146111"/>
                  <a:gd name="connsiteY13-406" fmla="*/ 1037230 h 1869743"/>
                  <a:gd name="connsiteX14-407" fmla="*/ 1982338 w 2146111"/>
                  <a:gd name="connsiteY14-408" fmla="*/ 709684 h 1869743"/>
                  <a:gd name="connsiteX15-409" fmla="*/ 1897039 w 2146111"/>
                  <a:gd name="connsiteY15-410" fmla="*/ 573206 h 1869743"/>
                  <a:gd name="connsiteX16-411" fmla="*/ 1903863 w 2146111"/>
                  <a:gd name="connsiteY16-412" fmla="*/ 228600 h 1869743"/>
                  <a:gd name="connsiteX17-413" fmla="*/ 1668439 w 2146111"/>
                  <a:gd name="connsiteY17-414" fmla="*/ 23884 h 1869743"/>
                  <a:gd name="connsiteX18-415" fmla="*/ 1299949 w 2146111"/>
                  <a:gd name="connsiteY18-416" fmla="*/ 112594 h 1869743"/>
                  <a:gd name="connsiteX19-417" fmla="*/ 1033818 w 2146111"/>
                  <a:gd name="connsiteY19-418" fmla="*/ 119418 h 1869743"/>
                  <a:gd name="connsiteX20-419" fmla="*/ 781335 w 2146111"/>
                  <a:gd name="connsiteY20-420" fmla="*/ 0 h 1869743"/>
                  <a:gd name="connsiteX0-421" fmla="*/ 781335 w 2146111"/>
                  <a:gd name="connsiteY0-422" fmla="*/ 0 h 1869743"/>
                  <a:gd name="connsiteX1-423" fmla="*/ 436729 w 2146111"/>
                  <a:gd name="connsiteY1-424" fmla="*/ 269543 h 1869743"/>
                  <a:gd name="connsiteX2-425" fmla="*/ 283191 w 2146111"/>
                  <a:gd name="connsiteY2-426" fmla="*/ 580030 h 1869743"/>
                  <a:gd name="connsiteX3-427" fmla="*/ 0 w 2146111"/>
                  <a:gd name="connsiteY3-428" fmla="*/ 887105 h 1869743"/>
                  <a:gd name="connsiteX4-429" fmla="*/ 160361 w 2146111"/>
                  <a:gd name="connsiteY4-430" fmla="*/ 1228299 h 1869743"/>
                  <a:gd name="connsiteX5-431" fmla="*/ 429905 w 2146111"/>
                  <a:gd name="connsiteY5-432" fmla="*/ 1402308 h 1869743"/>
                  <a:gd name="connsiteX6-433" fmla="*/ 484496 w 2146111"/>
                  <a:gd name="connsiteY6-434" fmla="*/ 1757149 h 1869743"/>
                  <a:gd name="connsiteX7-435" fmla="*/ 719920 w 2146111"/>
                  <a:gd name="connsiteY7-436" fmla="*/ 1869743 h 1869743"/>
                  <a:gd name="connsiteX8-437" fmla="*/ 1115705 w 2146111"/>
                  <a:gd name="connsiteY8-438" fmla="*/ 1760561 h 1869743"/>
                  <a:gd name="connsiteX9-439" fmla="*/ 1613848 w 2146111"/>
                  <a:gd name="connsiteY9-440" fmla="*/ 1835624 h 1869743"/>
                  <a:gd name="connsiteX10-441" fmla="*/ 1934570 w 2146111"/>
                  <a:gd name="connsiteY10-442" fmla="*/ 1777621 h 1869743"/>
                  <a:gd name="connsiteX11-443" fmla="*/ 2023281 w 2146111"/>
                  <a:gd name="connsiteY11-444" fmla="*/ 1572905 h 1869743"/>
                  <a:gd name="connsiteX12-445" fmla="*/ 2006221 w 2146111"/>
                  <a:gd name="connsiteY12-446" fmla="*/ 1252182 h 1869743"/>
                  <a:gd name="connsiteX13-447" fmla="*/ 2146111 w 2146111"/>
                  <a:gd name="connsiteY13-448" fmla="*/ 1037230 h 1869743"/>
                  <a:gd name="connsiteX14-449" fmla="*/ 1982338 w 2146111"/>
                  <a:gd name="connsiteY14-450" fmla="*/ 709684 h 1869743"/>
                  <a:gd name="connsiteX15-451" fmla="*/ 1897039 w 2146111"/>
                  <a:gd name="connsiteY15-452" fmla="*/ 573206 h 1869743"/>
                  <a:gd name="connsiteX16-453" fmla="*/ 1903863 w 2146111"/>
                  <a:gd name="connsiteY16-454" fmla="*/ 228600 h 1869743"/>
                  <a:gd name="connsiteX17-455" fmla="*/ 1668439 w 2146111"/>
                  <a:gd name="connsiteY17-456" fmla="*/ 23884 h 1869743"/>
                  <a:gd name="connsiteX18-457" fmla="*/ 1299949 w 2146111"/>
                  <a:gd name="connsiteY18-458" fmla="*/ 112594 h 1869743"/>
                  <a:gd name="connsiteX19-459" fmla="*/ 1033818 w 2146111"/>
                  <a:gd name="connsiteY19-460" fmla="*/ 119418 h 1869743"/>
                  <a:gd name="connsiteX20-461" fmla="*/ 781335 w 2146111"/>
                  <a:gd name="connsiteY20-462" fmla="*/ 0 h 1869743"/>
                  <a:gd name="connsiteX0-463" fmla="*/ 781335 w 2146111"/>
                  <a:gd name="connsiteY0-464" fmla="*/ 0 h 1869743"/>
                  <a:gd name="connsiteX1-465" fmla="*/ 436729 w 2146111"/>
                  <a:gd name="connsiteY1-466" fmla="*/ 269543 h 1869743"/>
                  <a:gd name="connsiteX2-467" fmla="*/ 283191 w 2146111"/>
                  <a:gd name="connsiteY2-468" fmla="*/ 580030 h 1869743"/>
                  <a:gd name="connsiteX3-469" fmla="*/ 0 w 2146111"/>
                  <a:gd name="connsiteY3-470" fmla="*/ 887105 h 1869743"/>
                  <a:gd name="connsiteX4-471" fmla="*/ 160361 w 2146111"/>
                  <a:gd name="connsiteY4-472" fmla="*/ 1228299 h 1869743"/>
                  <a:gd name="connsiteX5-473" fmla="*/ 429905 w 2146111"/>
                  <a:gd name="connsiteY5-474" fmla="*/ 1402308 h 1869743"/>
                  <a:gd name="connsiteX6-475" fmla="*/ 484496 w 2146111"/>
                  <a:gd name="connsiteY6-476" fmla="*/ 1757149 h 1869743"/>
                  <a:gd name="connsiteX7-477" fmla="*/ 719920 w 2146111"/>
                  <a:gd name="connsiteY7-478" fmla="*/ 1869743 h 1869743"/>
                  <a:gd name="connsiteX8-479" fmla="*/ 1115705 w 2146111"/>
                  <a:gd name="connsiteY8-480" fmla="*/ 1760561 h 1869743"/>
                  <a:gd name="connsiteX9-481" fmla="*/ 1613848 w 2146111"/>
                  <a:gd name="connsiteY9-482" fmla="*/ 1835624 h 1869743"/>
                  <a:gd name="connsiteX10-483" fmla="*/ 1934570 w 2146111"/>
                  <a:gd name="connsiteY10-484" fmla="*/ 1777621 h 1869743"/>
                  <a:gd name="connsiteX11-485" fmla="*/ 2023281 w 2146111"/>
                  <a:gd name="connsiteY11-486" fmla="*/ 1572905 h 1869743"/>
                  <a:gd name="connsiteX12-487" fmla="*/ 2006221 w 2146111"/>
                  <a:gd name="connsiteY12-488" fmla="*/ 1252182 h 1869743"/>
                  <a:gd name="connsiteX13-489" fmla="*/ 2146111 w 2146111"/>
                  <a:gd name="connsiteY13-490" fmla="*/ 1037230 h 1869743"/>
                  <a:gd name="connsiteX14-491" fmla="*/ 1982338 w 2146111"/>
                  <a:gd name="connsiteY14-492" fmla="*/ 709684 h 1869743"/>
                  <a:gd name="connsiteX15-493" fmla="*/ 1897039 w 2146111"/>
                  <a:gd name="connsiteY15-494" fmla="*/ 573206 h 1869743"/>
                  <a:gd name="connsiteX16-495" fmla="*/ 1914099 w 2146111"/>
                  <a:gd name="connsiteY16-496" fmla="*/ 249072 h 1869743"/>
                  <a:gd name="connsiteX17-497" fmla="*/ 1668439 w 2146111"/>
                  <a:gd name="connsiteY17-498" fmla="*/ 23884 h 1869743"/>
                  <a:gd name="connsiteX18-499" fmla="*/ 1299949 w 2146111"/>
                  <a:gd name="connsiteY18-500" fmla="*/ 112594 h 1869743"/>
                  <a:gd name="connsiteX19-501" fmla="*/ 1033818 w 2146111"/>
                  <a:gd name="connsiteY19-502" fmla="*/ 119418 h 1869743"/>
                  <a:gd name="connsiteX20-503" fmla="*/ 781335 w 2146111"/>
                  <a:gd name="connsiteY20-504" fmla="*/ 0 h 1869743"/>
                  <a:gd name="connsiteX0-505" fmla="*/ 781335 w 2146111"/>
                  <a:gd name="connsiteY0-506" fmla="*/ 0 h 1869743"/>
                  <a:gd name="connsiteX1-507" fmla="*/ 436729 w 2146111"/>
                  <a:gd name="connsiteY1-508" fmla="*/ 269543 h 1869743"/>
                  <a:gd name="connsiteX2-509" fmla="*/ 283191 w 2146111"/>
                  <a:gd name="connsiteY2-510" fmla="*/ 580030 h 1869743"/>
                  <a:gd name="connsiteX3-511" fmla="*/ 0 w 2146111"/>
                  <a:gd name="connsiteY3-512" fmla="*/ 887105 h 1869743"/>
                  <a:gd name="connsiteX4-513" fmla="*/ 160361 w 2146111"/>
                  <a:gd name="connsiteY4-514" fmla="*/ 1228299 h 1869743"/>
                  <a:gd name="connsiteX5-515" fmla="*/ 429905 w 2146111"/>
                  <a:gd name="connsiteY5-516" fmla="*/ 1402308 h 1869743"/>
                  <a:gd name="connsiteX6-517" fmla="*/ 484496 w 2146111"/>
                  <a:gd name="connsiteY6-518" fmla="*/ 1757149 h 1869743"/>
                  <a:gd name="connsiteX7-519" fmla="*/ 719920 w 2146111"/>
                  <a:gd name="connsiteY7-520" fmla="*/ 1869743 h 1869743"/>
                  <a:gd name="connsiteX8-521" fmla="*/ 1115705 w 2146111"/>
                  <a:gd name="connsiteY8-522" fmla="*/ 1760561 h 1869743"/>
                  <a:gd name="connsiteX9-523" fmla="*/ 1613848 w 2146111"/>
                  <a:gd name="connsiteY9-524" fmla="*/ 1835624 h 1869743"/>
                  <a:gd name="connsiteX10-525" fmla="*/ 1934570 w 2146111"/>
                  <a:gd name="connsiteY10-526" fmla="*/ 1777621 h 1869743"/>
                  <a:gd name="connsiteX11-527" fmla="*/ 2023281 w 2146111"/>
                  <a:gd name="connsiteY11-528" fmla="*/ 1572905 h 1869743"/>
                  <a:gd name="connsiteX12-529" fmla="*/ 2006221 w 2146111"/>
                  <a:gd name="connsiteY12-530" fmla="*/ 1252182 h 1869743"/>
                  <a:gd name="connsiteX13-531" fmla="*/ 2146111 w 2146111"/>
                  <a:gd name="connsiteY13-532" fmla="*/ 1037230 h 1869743"/>
                  <a:gd name="connsiteX14-533" fmla="*/ 1982338 w 2146111"/>
                  <a:gd name="connsiteY14-534" fmla="*/ 709684 h 1869743"/>
                  <a:gd name="connsiteX15-535" fmla="*/ 1897039 w 2146111"/>
                  <a:gd name="connsiteY15-536" fmla="*/ 573206 h 1869743"/>
                  <a:gd name="connsiteX16-537" fmla="*/ 1914099 w 2146111"/>
                  <a:gd name="connsiteY16-538" fmla="*/ 249072 h 1869743"/>
                  <a:gd name="connsiteX17-539" fmla="*/ 1668439 w 2146111"/>
                  <a:gd name="connsiteY17-540" fmla="*/ 23884 h 1869743"/>
                  <a:gd name="connsiteX18-541" fmla="*/ 1299949 w 2146111"/>
                  <a:gd name="connsiteY18-542" fmla="*/ 112594 h 1869743"/>
                  <a:gd name="connsiteX19-543" fmla="*/ 1033818 w 2146111"/>
                  <a:gd name="connsiteY19-544" fmla="*/ 119418 h 1869743"/>
                  <a:gd name="connsiteX20-545" fmla="*/ 781335 w 2146111"/>
                  <a:gd name="connsiteY20-546" fmla="*/ 0 h 1869743"/>
                  <a:gd name="connsiteX0-547" fmla="*/ 781335 w 2146111"/>
                  <a:gd name="connsiteY0-548" fmla="*/ 0 h 1869743"/>
                  <a:gd name="connsiteX1-549" fmla="*/ 436729 w 2146111"/>
                  <a:gd name="connsiteY1-550" fmla="*/ 269543 h 1869743"/>
                  <a:gd name="connsiteX2-551" fmla="*/ 283191 w 2146111"/>
                  <a:gd name="connsiteY2-552" fmla="*/ 580030 h 1869743"/>
                  <a:gd name="connsiteX3-553" fmla="*/ 0 w 2146111"/>
                  <a:gd name="connsiteY3-554" fmla="*/ 887105 h 1869743"/>
                  <a:gd name="connsiteX4-555" fmla="*/ 160361 w 2146111"/>
                  <a:gd name="connsiteY4-556" fmla="*/ 1228299 h 1869743"/>
                  <a:gd name="connsiteX5-557" fmla="*/ 429905 w 2146111"/>
                  <a:gd name="connsiteY5-558" fmla="*/ 1402308 h 1869743"/>
                  <a:gd name="connsiteX6-559" fmla="*/ 484496 w 2146111"/>
                  <a:gd name="connsiteY6-560" fmla="*/ 1757149 h 1869743"/>
                  <a:gd name="connsiteX7-561" fmla="*/ 719920 w 2146111"/>
                  <a:gd name="connsiteY7-562" fmla="*/ 1869743 h 1869743"/>
                  <a:gd name="connsiteX8-563" fmla="*/ 1115705 w 2146111"/>
                  <a:gd name="connsiteY8-564" fmla="*/ 1760561 h 1869743"/>
                  <a:gd name="connsiteX9-565" fmla="*/ 1613848 w 2146111"/>
                  <a:gd name="connsiteY9-566" fmla="*/ 1835624 h 1869743"/>
                  <a:gd name="connsiteX10-567" fmla="*/ 1934570 w 2146111"/>
                  <a:gd name="connsiteY10-568" fmla="*/ 1777621 h 1869743"/>
                  <a:gd name="connsiteX11-569" fmla="*/ 2023281 w 2146111"/>
                  <a:gd name="connsiteY11-570" fmla="*/ 1572905 h 1869743"/>
                  <a:gd name="connsiteX12-571" fmla="*/ 2006221 w 2146111"/>
                  <a:gd name="connsiteY12-572" fmla="*/ 1252182 h 1869743"/>
                  <a:gd name="connsiteX13-573" fmla="*/ 2146111 w 2146111"/>
                  <a:gd name="connsiteY13-574" fmla="*/ 1037230 h 1869743"/>
                  <a:gd name="connsiteX14-575" fmla="*/ 1982338 w 2146111"/>
                  <a:gd name="connsiteY14-576" fmla="*/ 709684 h 1869743"/>
                  <a:gd name="connsiteX15-577" fmla="*/ 1897039 w 2146111"/>
                  <a:gd name="connsiteY15-578" fmla="*/ 573206 h 1869743"/>
                  <a:gd name="connsiteX16-579" fmla="*/ 1914099 w 2146111"/>
                  <a:gd name="connsiteY16-580" fmla="*/ 249072 h 1869743"/>
                  <a:gd name="connsiteX17-581" fmla="*/ 1668439 w 2146111"/>
                  <a:gd name="connsiteY17-582" fmla="*/ 23884 h 1869743"/>
                  <a:gd name="connsiteX18-583" fmla="*/ 1299949 w 2146111"/>
                  <a:gd name="connsiteY18-584" fmla="*/ 112594 h 1869743"/>
                  <a:gd name="connsiteX19-585" fmla="*/ 1033818 w 2146111"/>
                  <a:gd name="connsiteY19-586" fmla="*/ 119418 h 1869743"/>
                  <a:gd name="connsiteX20-587" fmla="*/ 781335 w 2146111"/>
                  <a:gd name="connsiteY20-588" fmla="*/ 0 h 1869743"/>
                  <a:gd name="connsiteX0-589" fmla="*/ 781335 w 2146111"/>
                  <a:gd name="connsiteY0-590" fmla="*/ 0 h 1869743"/>
                  <a:gd name="connsiteX1-591" fmla="*/ 436729 w 2146111"/>
                  <a:gd name="connsiteY1-592" fmla="*/ 269543 h 1869743"/>
                  <a:gd name="connsiteX2-593" fmla="*/ 283191 w 2146111"/>
                  <a:gd name="connsiteY2-594" fmla="*/ 580030 h 1869743"/>
                  <a:gd name="connsiteX3-595" fmla="*/ 0 w 2146111"/>
                  <a:gd name="connsiteY3-596" fmla="*/ 887105 h 1869743"/>
                  <a:gd name="connsiteX4-597" fmla="*/ 160361 w 2146111"/>
                  <a:gd name="connsiteY4-598" fmla="*/ 1228299 h 1869743"/>
                  <a:gd name="connsiteX5-599" fmla="*/ 429905 w 2146111"/>
                  <a:gd name="connsiteY5-600" fmla="*/ 1402308 h 1869743"/>
                  <a:gd name="connsiteX6-601" fmla="*/ 484496 w 2146111"/>
                  <a:gd name="connsiteY6-602" fmla="*/ 1757149 h 1869743"/>
                  <a:gd name="connsiteX7-603" fmla="*/ 719920 w 2146111"/>
                  <a:gd name="connsiteY7-604" fmla="*/ 1869743 h 1869743"/>
                  <a:gd name="connsiteX8-605" fmla="*/ 1115705 w 2146111"/>
                  <a:gd name="connsiteY8-606" fmla="*/ 1760561 h 1869743"/>
                  <a:gd name="connsiteX9-607" fmla="*/ 1613848 w 2146111"/>
                  <a:gd name="connsiteY9-608" fmla="*/ 1835624 h 1869743"/>
                  <a:gd name="connsiteX10-609" fmla="*/ 1934570 w 2146111"/>
                  <a:gd name="connsiteY10-610" fmla="*/ 1777621 h 1869743"/>
                  <a:gd name="connsiteX11-611" fmla="*/ 2023281 w 2146111"/>
                  <a:gd name="connsiteY11-612" fmla="*/ 1572905 h 1869743"/>
                  <a:gd name="connsiteX12-613" fmla="*/ 2006221 w 2146111"/>
                  <a:gd name="connsiteY12-614" fmla="*/ 1252182 h 1869743"/>
                  <a:gd name="connsiteX13-615" fmla="*/ 2146111 w 2146111"/>
                  <a:gd name="connsiteY13-616" fmla="*/ 1037230 h 1869743"/>
                  <a:gd name="connsiteX14-617" fmla="*/ 1982338 w 2146111"/>
                  <a:gd name="connsiteY14-618" fmla="*/ 709684 h 1869743"/>
                  <a:gd name="connsiteX15-619" fmla="*/ 1897039 w 2146111"/>
                  <a:gd name="connsiteY15-620" fmla="*/ 573206 h 1869743"/>
                  <a:gd name="connsiteX16-621" fmla="*/ 1914099 w 2146111"/>
                  <a:gd name="connsiteY16-622" fmla="*/ 249072 h 1869743"/>
                  <a:gd name="connsiteX17-623" fmla="*/ 1668439 w 2146111"/>
                  <a:gd name="connsiteY17-624" fmla="*/ 23884 h 1869743"/>
                  <a:gd name="connsiteX18-625" fmla="*/ 1299949 w 2146111"/>
                  <a:gd name="connsiteY18-626" fmla="*/ 112594 h 1869743"/>
                  <a:gd name="connsiteX19-627" fmla="*/ 1033818 w 2146111"/>
                  <a:gd name="connsiteY19-628" fmla="*/ 119418 h 1869743"/>
                  <a:gd name="connsiteX20-629" fmla="*/ 781335 w 2146111"/>
                  <a:gd name="connsiteY20-630" fmla="*/ 0 h 1869743"/>
                  <a:gd name="connsiteX0-631" fmla="*/ 781335 w 2146111"/>
                  <a:gd name="connsiteY0-632" fmla="*/ 0 h 1869743"/>
                  <a:gd name="connsiteX1-633" fmla="*/ 436729 w 2146111"/>
                  <a:gd name="connsiteY1-634" fmla="*/ 269543 h 1869743"/>
                  <a:gd name="connsiteX2-635" fmla="*/ 283191 w 2146111"/>
                  <a:gd name="connsiteY2-636" fmla="*/ 580030 h 1869743"/>
                  <a:gd name="connsiteX3-637" fmla="*/ 0 w 2146111"/>
                  <a:gd name="connsiteY3-638" fmla="*/ 887105 h 1869743"/>
                  <a:gd name="connsiteX4-639" fmla="*/ 160361 w 2146111"/>
                  <a:gd name="connsiteY4-640" fmla="*/ 1228299 h 1869743"/>
                  <a:gd name="connsiteX5-641" fmla="*/ 429905 w 2146111"/>
                  <a:gd name="connsiteY5-642" fmla="*/ 1402308 h 1869743"/>
                  <a:gd name="connsiteX6-643" fmla="*/ 484496 w 2146111"/>
                  <a:gd name="connsiteY6-644" fmla="*/ 1757149 h 1869743"/>
                  <a:gd name="connsiteX7-645" fmla="*/ 719920 w 2146111"/>
                  <a:gd name="connsiteY7-646" fmla="*/ 1869743 h 1869743"/>
                  <a:gd name="connsiteX8-647" fmla="*/ 1115705 w 2146111"/>
                  <a:gd name="connsiteY8-648" fmla="*/ 1760561 h 1869743"/>
                  <a:gd name="connsiteX9-649" fmla="*/ 1613848 w 2146111"/>
                  <a:gd name="connsiteY9-650" fmla="*/ 1835624 h 1869743"/>
                  <a:gd name="connsiteX10-651" fmla="*/ 1934570 w 2146111"/>
                  <a:gd name="connsiteY10-652" fmla="*/ 1777621 h 1869743"/>
                  <a:gd name="connsiteX11-653" fmla="*/ 2023281 w 2146111"/>
                  <a:gd name="connsiteY11-654" fmla="*/ 1572905 h 1869743"/>
                  <a:gd name="connsiteX12-655" fmla="*/ 2006221 w 2146111"/>
                  <a:gd name="connsiteY12-656" fmla="*/ 1252182 h 1869743"/>
                  <a:gd name="connsiteX13-657" fmla="*/ 2146111 w 2146111"/>
                  <a:gd name="connsiteY13-658" fmla="*/ 1037230 h 1869743"/>
                  <a:gd name="connsiteX14-659" fmla="*/ 1982338 w 2146111"/>
                  <a:gd name="connsiteY14-660" fmla="*/ 709684 h 1869743"/>
                  <a:gd name="connsiteX15-661" fmla="*/ 1897039 w 2146111"/>
                  <a:gd name="connsiteY15-662" fmla="*/ 573206 h 1869743"/>
                  <a:gd name="connsiteX16-663" fmla="*/ 1914099 w 2146111"/>
                  <a:gd name="connsiteY16-664" fmla="*/ 249072 h 1869743"/>
                  <a:gd name="connsiteX17-665" fmla="*/ 1668439 w 2146111"/>
                  <a:gd name="connsiteY17-666" fmla="*/ 23884 h 1869743"/>
                  <a:gd name="connsiteX18-667" fmla="*/ 1299949 w 2146111"/>
                  <a:gd name="connsiteY18-668" fmla="*/ 112594 h 1869743"/>
                  <a:gd name="connsiteX19-669" fmla="*/ 1033818 w 2146111"/>
                  <a:gd name="connsiteY19-670" fmla="*/ 119418 h 1869743"/>
                  <a:gd name="connsiteX20-671" fmla="*/ 781335 w 2146111"/>
                  <a:gd name="connsiteY20-672" fmla="*/ 0 h 1869743"/>
                  <a:gd name="connsiteX0-673" fmla="*/ 781335 w 2146111"/>
                  <a:gd name="connsiteY0-674" fmla="*/ 0 h 1869743"/>
                  <a:gd name="connsiteX1-675" fmla="*/ 436729 w 2146111"/>
                  <a:gd name="connsiteY1-676" fmla="*/ 269543 h 1869743"/>
                  <a:gd name="connsiteX2-677" fmla="*/ 283191 w 2146111"/>
                  <a:gd name="connsiteY2-678" fmla="*/ 580030 h 1869743"/>
                  <a:gd name="connsiteX3-679" fmla="*/ 0 w 2146111"/>
                  <a:gd name="connsiteY3-680" fmla="*/ 887105 h 1869743"/>
                  <a:gd name="connsiteX4-681" fmla="*/ 160361 w 2146111"/>
                  <a:gd name="connsiteY4-682" fmla="*/ 1228299 h 1869743"/>
                  <a:gd name="connsiteX5-683" fmla="*/ 429905 w 2146111"/>
                  <a:gd name="connsiteY5-684" fmla="*/ 1402308 h 1869743"/>
                  <a:gd name="connsiteX6-685" fmla="*/ 484496 w 2146111"/>
                  <a:gd name="connsiteY6-686" fmla="*/ 1757149 h 1869743"/>
                  <a:gd name="connsiteX7-687" fmla="*/ 719920 w 2146111"/>
                  <a:gd name="connsiteY7-688" fmla="*/ 1869743 h 1869743"/>
                  <a:gd name="connsiteX8-689" fmla="*/ 1115705 w 2146111"/>
                  <a:gd name="connsiteY8-690" fmla="*/ 1760561 h 1869743"/>
                  <a:gd name="connsiteX9-691" fmla="*/ 1613848 w 2146111"/>
                  <a:gd name="connsiteY9-692" fmla="*/ 1835624 h 1869743"/>
                  <a:gd name="connsiteX10-693" fmla="*/ 1934570 w 2146111"/>
                  <a:gd name="connsiteY10-694" fmla="*/ 1777621 h 1869743"/>
                  <a:gd name="connsiteX11-695" fmla="*/ 2023281 w 2146111"/>
                  <a:gd name="connsiteY11-696" fmla="*/ 1572905 h 1869743"/>
                  <a:gd name="connsiteX12-697" fmla="*/ 2006221 w 2146111"/>
                  <a:gd name="connsiteY12-698" fmla="*/ 1252182 h 1869743"/>
                  <a:gd name="connsiteX13-699" fmla="*/ 2146111 w 2146111"/>
                  <a:gd name="connsiteY13-700" fmla="*/ 1037230 h 1869743"/>
                  <a:gd name="connsiteX14-701" fmla="*/ 1982338 w 2146111"/>
                  <a:gd name="connsiteY14-702" fmla="*/ 709684 h 1869743"/>
                  <a:gd name="connsiteX15-703" fmla="*/ 1897039 w 2146111"/>
                  <a:gd name="connsiteY15-704" fmla="*/ 573206 h 1869743"/>
                  <a:gd name="connsiteX16-705" fmla="*/ 1914099 w 2146111"/>
                  <a:gd name="connsiteY16-706" fmla="*/ 249072 h 1869743"/>
                  <a:gd name="connsiteX17-707" fmla="*/ 1685499 w 2146111"/>
                  <a:gd name="connsiteY17-708" fmla="*/ 27296 h 1869743"/>
                  <a:gd name="connsiteX18-709" fmla="*/ 1299949 w 2146111"/>
                  <a:gd name="connsiteY18-710" fmla="*/ 112594 h 1869743"/>
                  <a:gd name="connsiteX19-711" fmla="*/ 1033818 w 2146111"/>
                  <a:gd name="connsiteY19-712" fmla="*/ 119418 h 1869743"/>
                  <a:gd name="connsiteX20-713" fmla="*/ 781335 w 2146111"/>
                  <a:gd name="connsiteY20-714" fmla="*/ 0 h 1869743"/>
                  <a:gd name="connsiteX0-715" fmla="*/ 781335 w 2146111"/>
                  <a:gd name="connsiteY0-716" fmla="*/ 0 h 1869743"/>
                  <a:gd name="connsiteX1-717" fmla="*/ 436729 w 2146111"/>
                  <a:gd name="connsiteY1-718" fmla="*/ 269543 h 1869743"/>
                  <a:gd name="connsiteX2-719" fmla="*/ 283191 w 2146111"/>
                  <a:gd name="connsiteY2-720" fmla="*/ 580030 h 1869743"/>
                  <a:gd name="connsiteX3-721" fmla="*/ 0 w 2146111"/>
                  <a:gd name="connsiteY3-722" fmla="*/ 887105 h 1869743"/>
                  <a:gd name="connsiteX4-723" fmla="*/ 160361 w 2146111"/>
                  <a:gd name="connsiteY4-724" fmla="*/ 1228299 h 1869743"/>
                  <a:gd name="connsiteX5-725" fmla="*/ 429905 w 2146111"/>
                  <a:gd name="connsiteY5-726" fmla="*/ 1402308 h 1869743"/>
                  <a:gd name="connsiteX6-727" fmla="*/ 484496 w 2146111"/>
                  <a:gd name="connsiteY6-728" fmla="*/ 1757149 h 1869743"/>
                  <a:gd name="connsiteX7-729" fmla="*/ 719920 w 2146111"/>
                  <a:gd name="connsiteY7-730" fmla="*/ 1869743 h 1869743"/>
                  <a:gd name="connsiteX8-731" fmla="*/ 1115705 w 2146111"/>
                  <a:gd name="connsiteY8-732" fmla="*/ 1760561 h 1869743"/>
                  <a:gd name="connsiteX9-733" fmla="*/ 1613848 w 2146111"/>
                  <a:gd name="connsiteY9-734" fmla="*/ 1835624 h 1869743"/>
                  <a:gd name="connsiteX10-735" fmla="*/ 1934570 w 2146111"/>
                  <a:gd name="connsiteY10-736" fmla="*/ 1777621 h 1869743"/>
                  <a:gd name="connsiteX11-737" fmla="*/ 2023281 w 2146111"/>
                  <a:gd name="connsiteY11-738" fmla="*/ 1572905 h 1869743"/>
                  <a:gd name="connsiteX12-739" fmla="*/ 2006221 w 2146111"/>
                  <a:gd name="connsiteY12-740" fmla="*/ 1252182 h 1869743"/>
                  <a:gd name="connsiteX13-741" fmla="*/ 2146111 w 2146111"/>
                  <a:gd name="connsiteY13-742" fmla="*/ 1037230 h 1869743"/>
                  <a:gd name="connsiteX14-743" fmla="*/ 1982338 w 2146111"/>
                  <a:gd name="connsiteY14-744" fmla="*/ 709684 h 1869743"/>
                  <a:gd name="connsiteX15-745" fmla="*/ 1897039 w 2146111"/>
                  <a:gd name="connsiteY15-746" fmla="*/ 573206 h 1869743"/>
                  <a:gd name="connsiteX16-747" fmla="*/ 1914099 w 2146111"/>
                  <a:gd name="connsiteY16-748" fmla="*/ 249072 h 1869743"/>
                  <a:gd name="connsiteX17-749" fmla="*/ 1685499 w 2146111"/>
                  <a:gd name="connsiteY17-750" fmla="*/ 27296 h 1869743"/>
                  <a:gd name="connsiteX18-751" fmla="*/ 1299949 w 2146111"/>
                  <a:gd name="connsiteY18-752" fmla="*/ 112594 h 1869743"/>
                  <a:gd name="connsiteX19-753" fmla="*/ 1033818 w 2146111"/>
                  <a:gd name="connsiteY19-754" fmla="*/ 119418 h 1869743"/>
                  <a:gd name="connsiteX20-755" fmla="*/ 781335 w 2146111"/>
                  <a:gd name="connsiteY20-756" fmla="*/ 0 h 1869743"/>
                  <a:gd name="connsiteX0-757" fmla="*/ 781335 w 2146111"/>
                  <a:gd name="connsiteY0-758" fmla="*/ 0 h 1869743"/>
                  <a:gd name="connsiteX1-759" fmla="*/ 436729 w 2146111"/>
                  <a:gd name="connsiteY1-760" fmla="*/ 269543 h 1869743"/>
                  <a:gd name="connsiteX2-761" fmla="*/ 283191 w 2146111"/>
                  <a:gd name="connsiteY2-762" fmla="*/ 580030 h 1869743"/>
                  <a:gd name="connsiteX3-763" fmla="*/ 0 w 2146111"/>
                  <a:gd name="connsiteY3-764" fmla="*/ 887105 h 1869743"/>
                  <a:gd name="connsiteX4-765" fmla="*/ 160361 w 2146111"/>
                  <a:gd name="connsiteY4-766" fmla="*/ 1228299 h 1869743"/>
                  <a:gd name="connsiteX5-767" fmla="*/ 429905 w 2146111"/>
                  <a:gd name="connsiteY5-768" fmla="*/ 1402308 h 1869743"/>
                  <a:gd name="connsiteX6-769" fmla="*/ 484496 w 2146111"/>
                  <a:gd name="connsiteY6-770" fmla="*/ 1757149 h 1869743"/>
                  <a:gd name="connsiteX7-771" fmla="*/ 719920 w 2146111"/>
                  <a:gd name="connsiteY7-772" fmla="*/ 1869743 h 1869743"/>
                  <a:gd name="connsiteX8-773" fmla="*/ 1115705 w 2146111"/>
                  <a:gd name="connsiteY8-774" fmla="*/ 1760561 h 1869743"/>
                  <a:gd name="connsiteX9-775" fmla="*/ 1613848 w 2146111"/>
                  <a:gd name="connsiteY9-776" fmla="*/ 1835624 h 1869743"/>
                  <a:gd name="connsiteX10-777" fmla="*/ 1934570 w 2146111"/>
                  <a:gd name="connsiteY10-778" fmla="*/ 1777621 h 1869743"/>
                  <a:gd name="connsiteX11-779" fmla="*/ 2023281 w 2146111"/>
                  <a:gd name="connsiteY11-780" fmla="*/ 1572905 h 1869743"/>
                  <a:gd name="connsiteX12-781" fmla="*/ 2006221 w 2146111"/>
                  <a:gd name="connsiteY12-782" fmla="*/ 1252182 h 1869743"/>
                  <a:gd name="connsiteX13-783" fmla="*/ 2146111 w 2146111"/>
                  <a:gd name="connsiteY13-784" fmla="*/ 1037230 h 1869743"/>
                  <a:gd name="connsiteX14-785" fmla="*/ 1982338 w 2146111"/>
                  <a:gd name="connsiteY14-786" fmla="*/ 709684 h 1869743"/>
                  <a:gd name="connsiteX15-787" fmla="*/ 1897039 w 2146111"/>
                  <a:gd name="connsiteY15-788" fmla="*/ 573206 h 1869743"/>
                  <a:gd name="connsiteX16-789" fmla="*/ 1914099 w 2146111"/>
                  <a:gd name="connsiteY16-790" fmla="*/ 249072 h 1869743"/>
                  <a:gd name="connsiteX17-791" fmla="*/ 1685499 w 2146111"/>
                  <a:gd name="connsiteY17-792" fmla="*/ 27296 h 1869743"/>
                  <a:gd name="connsiteX18-793" fmla="*/ 1299949 w 2146111"/>
                  <a:gd name="connsiteY18-794" fmla="*/ 112594 h 1869743"/>
                  <a:gd name="connsiteX19-795" fmla="*/ 1033818 w 2146111"/>
                  <a:gd name="connsiteY19-796" fmla="*/ 119418 h 1869743"/>
                  <a:gd name="connsiteX20-797" fmla="*/ 781335 w 2146111"/>
                  <a:gd name="connsiteY20-798" fmla="*/ 0 h 1869743"/>
                  <a:gd name="connsiteX0-799" fmla="*/ 781335 w 2146111"/>
                  <a:gd name="connsiteY0-800" fmla="*/ 0 h 1869743"/>
                  <a:gd name="connsiteX1-801" fmla="*/ 436729 w 2146111"/>
                  <a:gd name="connsiteY1-802" fmla="*/ 269543 h 1869743"/>
                  <a:gd name="connsiteX2-803" fmla="*/ 283191 w 2146111"/>
                  <a:gd name="connsiteY2-804" fmla="*/ 580030 h 1869743"/>
                  <a:gd name="connsiteX3-805" fmla="*/ 0 w 2146111"/>
                  <a:gd name="connsiteY3-806" fmla="*/ 887105 h 1869743"/>
                  <a:gd name="connsiteX4-807" fmla="*/ 160361 w 2146111"/>
                  <a:gd name="connsiteY4-808" fmla="*/ 1228299 h 1869743"/>
                  <a:gd name="connsiteX5-809" fmla="*/ 429905 w 2146111"/>
                  <a:gd name="connsiteY5-810" fmla="*/ 1402308 h 1869743"/>
                  <a:gd name="connsiteX6-811" fmla="*/ 484496 w 2146111"/>
                  <a:gd name="connsiteY6-812" fmla="*/ 1757149 h 1869743"/>
                  <a:gd name="connsiteX7-813" fmla="*/ 719920 w 2146111"/>
                  <a:gd name="connsiteY7-814" fmla="*/ 1869743 h 1869743"/>
                  <a:gd name="connsiteX8-815" fmla="*/ 1115705 w 2146111"/>
                  <a:gd name="connsiteY8-816" fmla="*/ 1760561 h 1869743"/>
                  <a:gd name="connsiteX9-817" fmla="*/ 1613848 w 2146111"/>
                  <a:gd name="connsiteY9-818" fmla="*/ 1835624 h 1869743"/>
                  <a:gd name="connsiteX10-819" fmla="*/ 1934570 w 2146111"/>
                  <a:gd name="connsiteY10-820" fmla="*/ 1777621 h 1869743"/>
                  <a:gd name="connsiteX11-821" fmla="*/ 2023281 w 2146111"/>
                  <a:gd name="connsiteY11-822" fmla="*/ 1572905 h 1869743"/>
                  <a:gd name="connsiteX12-823" fmla="*/ 2006221 w 2146111"/>
                  <a:gd name="connsiteY12-824" fmla="*/ 1252182 h 1869743"/>
                  <a:gd name="connsiteX13-825" fmla="*/ 2146111 w 2146111"/>
                  <a:gd name="connsiteY13-826" fmla="*/ 1037230 h 1869743"/>
                  <a:gd name="connsiteX14-827" fmla="*/ 1982338 w 2146111"/>
                  <a:gd name="connsiteY14-828" fmla="*/ 709684 h 1869743"/>
                  <a:gd name="connsiteX15-829" fmla="*/ 1897039 w 2146111"/>
                  <a:gd name="connsiteY15-830" fmla="*/ 573206 h 1869743"/>
                  <a:gd name="connsiteX16-831" fmla="*/ 1914099 w 2146111"/>
                  <a:gd name="connsiteY16-832" fmla="*/ 249072 h 1869743"/>
                  <a:gd name="connsiteX17-833" fmla="*/ 1685499 w 2146111"/>
                  <a:gd name="connsiteY17-834" fmla="*/ 27296 h 1869743"/>
                  <a:gd name="connsiteX18-835" fmla="*/ 1299949 w 2146111"/>
                  <a:gd name="connsiteY18-836" fmla="*/ 112594 h 1869743"/>
                  <a:gd name="connsiteX19-837" fmla="*/ 1033818 w 2146111"/>
                  <a:gd name="connsiteY19-838" fmla="*/ 119418 h 1869743"/>
                  <a:gd name="connsiteX20-839" fmla="*/ 781335 w 2146111"/>
                  <a:gd name="connsiteY20-840" fmla="*/ 0 h 1869743"/>
                  <a:gd name="connsiteX0-841" fmla="*/ 781335 w 2146111"/>
                  <a:gd name="connsiteY0-842" fmla="*/ 0 h 1869743"/>
                  <a:gd name="connsiteX1-843" fmla="*/ 436729 w 2146111"/>
                  <a:gd name="connsiteY1-844" fmla="*/ 269543 h 1869743"/>
                  <a:gd name="connsiteX2-845" fmla="*/ 283191 w 2146111"/>
                  <a:gd name="connsiteY2-846" fmla="*/ 580030 h 1869743"/>
                  <a:gd name="connsiteX3-847" fmla="*/ 0 w 2146111"/>
                  <a:gd name="connsiteY3-848" fmla="*/ 887105 h 1869743"/>
                  <a:gd name="connsiteX4-849" fmla="*/ 160361 w 2146111"/>
                  <a:gd name="connsiteY4-850" fmla="*/ 1228299 h 1869743"/>
                  <a:gd name="connsiteX5-851" fmla="*/ 429905 w 2146111"/>
                  <a:gd name="connsiteY5-852" fmla="*/ 1402308 h 1869743"/>
                  <a:gd name="connsiteX6-853" fmla="*/ 484496 w 2146111"/>
                  <a:gd name="connsiteY6-854" fmla="*/ 1757149 h 1869743"/>
                  <a:gd name="connsiteX7-855" fmla="*/ 719920 w 2146111"/>
                  <a:gd name="connsiteY7-856" fmla="*/ 1869743 h 1869743"/>
                  <a:gd name="connsiteX8-857" fmla="*/ 1115705 w 2146111"/>
                  <a:gd name="connsiteY8-858" fmla="*/ 1760561 h 1869743"/>
                  <a:gd name="connsiteX9-859" fmla="*/ 1613848 w 2146111"/>
                  <a:gd name="connsiteY9-860" fmla="*/ 1835624 h 1869743"/>
                  <a:gd name="connsiteX10-861" fmla="*/ 1934570 w 2146111"/>
                  <a:gd name="connsiteY10-862" fmla="*/ 1777621 h 1869743"/>
                  <a:gd name="connsiteX11-863" fmla="*/ 2023281 w 2146111"/>
                  <a:gd name="connsiteY11-864" fmla="*/ 1572905 h 1869743"/>
                  <a:gd name="connsiteX12-865" fmla="*/ 2006221 w 2146111"/>
                  <a:gd name="connsiteY12-866" fmla="*/ 1252182 h 1869743"/>
                  <a:gd name="connsiteX13-867" fmla="*/ 2146111 w 2146111"/>
                  <a:gd name="connsiteY13-868" fmla="*/ 1037230 h 1869743"/>
                  <a:gd name="connsiteX14-869" fmla="*/ 2006222 w 2146111"/>
                  <a:gd name="connsiteY14-870" fmla="*/ 730155 h 1869743"/>
                  <a:gd name="connsiteX15-871" fmla="*/ 1897039 w 2146111"/>
                  <a:gd name="connsiteY15-872" fmla="*/ 573206 h 1869743"/>
                  <a:gd name="connsiteX16-873" fmla="*/ 1914099 w 2146111"/>
                  <a:gd name="connsiteY16-874" fmla="*/ 249072 h 1869743"/>
                  <a:gd name="connsiteX17-875" fmla="*/ 1685499 w 2146111"/>
                  <a:gd name="connsiteY17-876" fmla="*/ 27296 h 1869743"/>
                  <a:gd name="connsiteX18-877" fmla="*/ 1299949 w 2146111"/>
                  <a:gd name="connsiteY18-878" fmla="*/ 112594 h 1869743"/>
                  <a:gd name="connsiteX19-879" fmla="*/ 1033818 w 2146111"/>
                  <a:gd name="connsiteY19-880" fmla="*/ 119418 h 1869743"/>
                  <a:gd name="connsiteX20-881" fmla="*/ 781335 w 2146111"/>
                  <a:gd name="connsiteY20-882" fmla="*/ 0 h 1869743"/>
                  <a:gd name="connsiteX0-883" fmla="*/ 781335 w 2146111"/>
                  <a:gd name="connsiteY0-884" fmla="*/ 0 h 1869743"/>
                  <a:gd name="connsiteX1-885" fmla="*/ 436729 w 2146111"/>
                  <a:gd name="connsiteY1-886" fmla="*/ 269543 h 1869743"/>
                  <a:gd name="connsiteX2-887" fmla="*/ 283191 w 2146111"/>
                  <a:gd name="connsiteY2-888" fmla="*/ 580030 h 1869743"/>
                  <a:gd name="connsiteX3-889" fmla="*/ 0 w 2146111"/>
                  <a:gd name="connsiteY3-890" fmla="*/ 887105 h 1869743"/>
                  <a:gd name="connsiteX4-891" fmla="*/ 160361 w 2146111"/>
                  <a:gd name="connsiteY4-892" fmla="*/ 1228299 h 1869743"/>
                  <a:gd name="connsiteX5-893" fmla="*/ 429905 w 2146111"/>
                  <a:gd name="connsiteY5-894" fmla="*/ 1402308 h 1869743"/>
                  <a:gd name="connsiteX6-895" fmla="*/ 484496 w 2146111"/>
                  <a:gd name="connsiteY6-896" fmla="*/ 1757149 h 1869743"/>
                  <a:gd name="connsiteX7-897" fmla="*/ 719920 w 2146111"/>
                  <a:gd name="connsiteY7-898" fmla="*/ 1869743 h 1869743"/>
                  <a:gd name="connsiteX8-899" fmla="*/ 1115705 w 2146111"/>
                  <a:gd name="connsiteY8-900" fmla="*/ 1760561 h 1869743"/>
                  <a:gd name="connsiteX9-901" fmla="*/ 1613848 w 2146111"/>
                  <a:gd name="connsiteY9-902" fmla="*/ 1835624 h 1869743"/>
                  <a:gd name="connsiteX10-903" fmla="*/ 1934570 w 2146111"/>
                  <a:gd name="connsiteY10-904" fmla="*/ 1777621 h 1869743"/>
                  <a:gd name="connsiteX11-905" fmla="*/ 2023281 w 2146111"/>
                  <a:gd name="connsiteY11-906" fmla="*/ 1572905 h 1869743"/>
                  <a:gd name="connsiteX12-907" fmla="*/ 2006221 w 2146111"/>
                  <a:gd name="connsiteY12-908" fmla="*/ 1252182 h 1869743"/>
                  <a:gd name="connsiteX13-909" fmla="*/ 2146111 w 2146111"/>
                  <a:gd name="connsiteY13-910" fmla="*/ 1037230 h 1869743"/>
                  <a:gd name="connsiteX14-911" fmla="*/ 2006222 w 2146111"/>
                  <a:gd name="connsiteY14-912" fmla="*/ 730155 h 1869743"/>
                  <a:gd name="connsiteX15-913" fmla="*/ 1897039 w 2146111"/>
                  <a:gd name="connsiteY15-914" fmla="*/ 573206 h 1869743"/>
                  <a:gd name="connsiteX16-915" fmla="*/ 1914099 w 2146111"/>
                  <a:gd name="connsiteY16-916" fmla="*/ 249072 h 1869743"/>
                  <a:gd name="connsiteX17-917" fmla="*/ 1685499 w 2146111"/>
                  <a:gd name="connsiteY17-918" fmla="*/ 27296 h 1869743"/>
                  <a:gd name="connsiteX18-919" fmla="*/ 1299949 w 2146111"/>
                  <a:gd name="connsiteY18-920" fmla="*/ 112594 h 1869743"/>
                  <a:gd name="connsiteX19-921" fmla="*/ 1033818 w 2146111"/>
                  <a:gd name="connsiteY19-922" fmla="*/ 119418 h 1869743"/>
                  <a:gd name="connsiteX20-923" fmla="*/ 781335 w 2146111"/>
                  <a:gd name="connsiteY20-924" fmla="*/ 0 h 1869743"/>
                  <a:gd name="connsiteX0-925" fmla="*/ 781335 w 2146111"/>
                  <a:gd name="connsiteY0-926" fmla="*/ 0 h 1869743"/>
                  <a:gd name="connsiteX1-927" fmla="*/ 436729 w 2146111"/>
                  <a:gd name="connsiteY1-928" fmla="*/ 269543 h 1869743"/>
                  <a:gd name="connsiteX2-929" fmla="*/ 283191 w 2146111"/>
                  <a:gd name="connsiteY2-930" fmla="*/ 580030 h 1869743"/>
                  <a:gd name="connsiteX3-931" fmla="*/ 0 w 2146111"/>
                  <a:gd name="connsiteY3-932" fmla="*/ 887105 h 1869743"/>
                  <a:gd name="connsiteX4-933" fmla="*/ 160361 w 2146111"/>
                  <a:gd name="connsiteY4-934" fmla="*/ 1228299 h 1869743"/>
                  <a:gd name="connsiteX5-935" fmla="*/ 429905 w 2146111"/>
                  <a:gd name="connsiteY5-936" fmla="*/ 1402308 h 1869743"/>
                  <a:gd name="connsiteX6-937" fmla="*/ 484496 w 2146111"/>
                  <a:gd name="connsiteY6-938" fmla="*/ 1757149 h 1869743"/>
                  <a:gd name="connsiteX7-939" fmla="*/ 719920 w 2146111"/>
                  <a:gd name="connsiteY7-940" fmla="*/ 1869743 h 1869743"/>
                  <a:gd name="connsiteX8-941" fmla="*/ 1115705 w 2146111"/>
                  <a:gd name="connsiteY8-942" fmla="*/ 1760561 h 1869743"/>
                  <a:gd name="connsiteX9-943" fmla="*/ 1613848 w 2146111"/>
                  <a:gd name="connsiteY9-944" fmla="*/ 1835624 h 1869743"/>
                  <a:gd name="connsiteX10-945" fmla="*/ 1934570 w 2146111"/>
                  <a:gd name="connsiteY10-946" fmla="*/ 1777621 h 1869743"/>
                  <a:gd name="connsiteX11-947" fmla="*/ 2023281 w 2146111"/>
                  <a:gd name="connsiteY11-948" fmla="*/ 1572905 h 1869743"/>
                  <a:gd name="connsiteX12-949" fmla="*/ 2006221 w 2146111"/>
                  <a:gd name="connsiteY12-950" fmla="*/ 1252182 h 1869743"/>
                  <a:gd name="connsiteX13-951" fmla="*/ 2146111 w 2146111"/>
                  <a:gd name="connsiteY13-952" fmla="*/ 1037230 h 1869743"/>
                  <a:gd name="connsiteX14-953" fmla="*/ 2006222 w 2146111"/>
                  <a:gd name="connsiteY14-954" fmla="*/ 730155 h 1869743"/>
                  <a:gd name="connsiteX15-955" fmla="*/ 1897039 w 2146111"/>
                  <a:gd name="connsiteY15-956" fmla="*/ 573206 h 1869743"/>
                  <a:gd name="connsiteX16-957" fmla="*/ 1914099 w 2146111"/>
                  <a:gd name="connsiteY16-958" fmla="*/ 249072 h 1869743"/>
                  <a:gd name="connsiteX17-959" fmla="*/ 1685499 w 2146111"/>
                  <a:gd name="connsiteY17-960" fmla="*/ 27296 h 1869743"/>
                  <a:gd name="connsiteX18-961" fmla="*/ 1299949 w 2146111"/>
                  <a:gd name="connsiteY18-962" fmla="*/ 112594 h 1869743"/>
                  <a:gd name="connsiteX19-963" fmla="*/ 1033818 w 2146111"/>
                  <a:gd name="connsiteY19-964" fmla="*/ 119418 h 1869743"/>
                  <a:gd name="connsiteX20-965" fmla="*/ 781335 w 2146111"/>
                  <a:gd name="connsiteY20-966" fmla="*/ 0 h 1869743"/>
                  <a:gd name="connsiteX0-967" fmla="*/ 781335 w 2146111"/>
                  <a:gd name="connsiteY0-968" fmla="*/ 0 h 1869743"/>
                  <a:gd name="connsiteX1-969" fmla="*/ 436729 w 2146111"/>
                  <a:gd name="connsiteY1-970" fmla="*/ 269543 h 1869743"/>
                  <a:gd name="connsiteX2-971" fmla="*/ 283191 w 2146111"/>
                  <a:gd name="connsiteY2-972" fmla="*/ 580030 h 1869743"/>
                  <a:gd name="connsiteX3-973" fmla="*/ 0 w 2146111"/>
                  <a:gd name="connsiteY3-974" fmla="*/ 887105 h 1869743"/>
                  <a:gd name="connsiteX4-975" fmla="*/ 160361 w 2146111"/>
                  <a:gd name="connsiteY4-976" fmla="*/ 1228299 h 1869743"/>
                  <a:gd name="connsiteX5-977" fmla="*/ 429905 w 2146111"/>
                  <a:gd name="connsiteY5-978" fmla="*/ 1402308 h 1869743"/>
                  <a:gd name="connsiteX6-979" fmla="*/ 484496 w 2146111"/>
                  <a:gd name="connsiteY6-980" fmla="*/ 1757149 h 1869743"/>
                  <a:gd name="connsiteX7-981" fmla="*/ 719920 w 2146111"/>
                  <a:gd name="connsiteY7-982" fmla="*/ 1869743 h 1869743"/>
                  <a:gd name="connsiteX8-983" fmla="*/ 1115705 w 2146111"/>
                  <a:gd name="connsiteY8-984" fmla="*/ 1760561 h 1869743"/>
                  <a:gd name="connsiteX9-985" fmla="*/ 1613848 w 2146111"/>
                  <a:gd name="connsiteY9-986" fmla="*/ 1835624 h 1869743"/>
                  <a:gd name="connsiteX10-987" fmla="*/ 1934570 w 2146111"/>
                  <a:gd name="connsiteY10-988" fmla="*/ 1777621 h 1869743"/>
                  <a:gd name="connsiteX11-989" fmla="*/ 2023281 w 2146111"/>
                  <a:gd name="connsiteY11-990" fmla="*/ 1572905 h 1869743"/>
                  <a:gd name="connsiteX12-991" fmla="*/ 2006221 w 2146111"/>
                  <a:gd name="connsiteY12-992" fmla="*/ 1252182 h 1869743"/>
                  <a:gd name="connsiteX13-993" fmla="*/ 2146111 w 2146111"/>
                  <a:gd name="connsiteY13-994" fmla="*/ 1037230 h 1869743"/>
                  <a:gd name="connsiteX14-995" fmla="*/ 2006222 w 2146111"/>
                  <a:gd name="connsiteY14-996" fmla="*/ 730155 h 1869743"/>
                  <a:gd name="connsiteX15-997" fmla="*/ 1897039 w 2146111"/>
                  <a:gd name="connsiteY15-998" fmla="*/ 573206 h 1869743"/>
                  <a:gd name="connsiteX16-999" fmla="*/ 1914099 w 2146111"/>
                  <a:gd name="connsiteY16-1000" fmla="*/ 249072 h 1869743"/>
                  <a:gd name="connsiteX17-1001" fmla="*/ 1685499 w 2146111"/>
                  <a:gd name="connsiteY17-1002" fmla="*/ 27296 h 1869743"/>
                  <a:gd name="connsiteX18-1003" fmla="*/ 1299949 w 2146111"/>
                  <a:gd name="connsiteY18-1004" fmla="*/ 112594 h 1869743"/>
                  <a:gd name="connsiteX19-1005" fmla="*/ 1033818 w 2146111"/>
                  <a:gd name="connsiteY19-1006" fmla="*/ 119418 h 1869743"/>
                  <a:gd name="connsiteX20-1007" fmla="*/ 781335 w 2146111"/>
                  <a:gd name="connsiteY20-1008" fmla="*/ 0 h 1869743"/>
                  <a:gd name="connsiteX0-1009" fmla="*/ 781335 w 2147446"/>
                  <a:gd name="connsiteY0-1010" fmla="*/ 0 h 1869743"/>
                  <a:gd name="connsiteX1-1011" fmla="*/ 436729 w 2147446"/>
                  <a:gd name="connsiteY1-1012" fmla="*/ 269543 h 1869743"/>
                  <a:gd name="connsiteX2-1013" fmla="*/ 283191 w 2147446"/>
                  <a:gd name="connsiteY2-1014" fmla="*/ 580030 h 1869743"/>
                  <a:gd name="connsiteX3-1015" fmla="*/ 0 w 2147446"/>
                  <a:gd name="connsiteY3-1016" fmla="*/ 887105 h 1869743"/>
                  <a:gd name="connsiteX4-1017" fmla="*/ 160361 w 2147446"/>
                  <a:gd name="connsiteY4-1018" fmla="*/ 1228299 h 1869743"/>
                  <a:gd name="connsiteX5-1019" fmla="*/ 429905 w 2147446"/>
                  <a:gd name="connsiteY5-1020" fmla="*/ 1402308 h 1869743"/>
                  <a:gd name="connsiteX6-1021" fmla="*/ 484496 w 2147446"/>
                  <a:gd name="connsiteY6-1022" fmla="*/ 1757149 h 1869743"/>
                  <a:gd name="connsiteX7-1023" fmla="*/ 719920 w 2147446"/>
                  <a:gd name="connsiteY7-1024" fmla="*/ 1869743 h 1869743"/>
                  <a:gd name="connsiteX8-1025" fmla="*/ 1115705 w 2147446"/>
                  <a:gd name="connsiteY8-1026" fmla="*/ 1760561 h 1869743"/>
                  <a:gd name="connsiteX9-1027" fmla="*/ 1613848 w 2147446"/>
                  <a:gd name="connsiteY9-1028" fmla="*/ 1835624 h 1869743"/>
                  <a:gd name="connsiteX10-1029" fmla="*/ 1934570 w 2147446"/>
                  <a:gd name="connsiteY10-1030" fmla="*/ 1777621 h 1869743"/>
                  <a:gd name="connsiteX11-1031" fmla="*/ 2023281 w 2147446"/>
                  <a:gd name="connsiteY11-1032" fmla="*/ 1572905 h 1869743"/>
                  <a:gd name="connsiteX12-1033" fmla="*/ 2006221 w 2147446"/>
                  <a:gd name="connsiteY12-1034" fmla="*/ 1252182 h 1869743"/>
                  <a:gd name="connsiteX13-1035" fmla="*/ 2146111 w 2147446"/>
                  <a:gd name="connsiteY13-1036" fmla="*/ 1037230 h 1869743"/>
                  <a:gd name="connsiteX14-1037" fmla="*/ 2006222 w 2147446"/>
                  <a:gd name="connsiteY14-1038" fmla="*/ 730155 h 1869743"/>
                  <a:gd name="connsiteX15-1039" fmla="*/ 1897039 w 2147446"/>
                  <a:gd name="connsiteY15-1040" fmla="*/ 573206 h 1869743"/>
                  <a:gd name="connsiteX16-1041" fmla="*/ 1914099 w 2147446"/>
                  <a:gd name="connsiteY16-1042" fmla="*/ 249072 h 1869743"/>
                  <a:gd name="connsiteX17-1043" fmla="*/ 1685499 w 2147446"/>
                  <a:gd name="connsiteY17-1044" fmla="*/ 27296 h 1869743"/>
                  <a:gd name="connsiteX18-1045" fmla="*/ 1299949 w 2147446"/>
                  <a:gd name="connsiteY18-1046" fmla="*/ 112594 h 1869743"/>
                  <a:gd name="connsiteX19-1047" fmla="*/ 1033818 w 2147446"/>
                  <a:gd name="connsiteY19-1048" fmla="*/ 119418 h 1869743"/>
                  <a:gd name="connsiteX20-1049" fmla="*/ 781335 w 2147446"/>
                  <a:gd name="connsiteY20-1050" fmla="*/ 0 h 1869743"/>
                  <a:gd name="connsiteX0-1051" fmla="*/ 781335 w 2147446"/>
                  <a:gd name="connsiteY0-1052" fmla="*/ 0 h 1869743"/>
                  <a:gd name="connsiteX1-1053" fmla="*/ 436729 w 2147446"/>
                  <a:gd name="connsiteY1-1054" fmla="*/ 269543 h 1869743"/>
                  <a:gd name="connsiteX2-1055" fmla="*/ 283191 w 2147446"/>
                  <a:gd name="connsiteY2-1056" fmla="*/ 580030 h 1869743"/>
                  <a:gd name="connsiteX3-1057" fmla="*/ 0 w 2147446"/>
                  <a:gd name="connsiteY3-1058" fmla="*/ 887105 h 1869743"/>
                  <a:gd name="connsiteX4-1059" fmla="*/ 160361 w 2147446"/>
                  <a:gd name="connsiteY4-1060" fmla="*/ 1228299 h 1869743"/>
                  <a:gd name="connsiteX5-1061" fmla="*/ 429905 w 2147446"/>
                  <a:gd name="connsiteY5-1062" fmla="*/ 1402308 h 1869743"/>
                  <a:gd name="connsiteX6-1063" fmla="*/ 484496 w 2147446"/>
                  <a:gd name="connsiteY6-1064" fmla="*/ 1757149 h 1869743"/>
                  <a:gd name="connsiteX7-1065" fmla="*/ 719920 w 2147446"/>
                  <a:gd name="connsiteY7-1066" fmla="*/ 1869743 h 1869743"/>
                  <a:gd name="connsiteX8-1067" fmla="*/ 1115705 w 2147446"/>
                  <a:gd name="connsiteY8-1068" fmla="*/ 1760561 h 1869743"/>
                  <a:gd name="connsiteX9-1069" fmla="*/ 1613848 w 2147446"/>
                  <a:gd name="connsiteY9-1070" fmla="*/ 1835624 h 1869743"/>
                  <a:gd name="connsiteX10-1071" fmla="*/ 1934570 w 2147446"/>
                  <a:gd name="connsiteY10-1072" fmla="*/ 1777621 h 1869743"/>
                  <a:gd name="connsiteX11-1073" fmla="*/ 2023281 w 2147446"/>
                  <a:gd name="connsiteY11-1074" fmla="*/ 1572905 h 1869743"/>
                  <a:gd name="connsiteX12-1075" fmla="*/ 2006221 w 2147446"/>
                  <a:gd name="connsiteY12-1076" fmla="*/ 1252182 h 1869743"/>
                  <a:gd name="connsiteX13-1077" fmla="*/ 2146111 w 2147446"/>
                  <a:gd name="connsiteY13-1078" fmla="*/ 1037230 h 1869743"/>
                  <a:gd name="connsiteX14-1079" fmla="*/ 2006222 w 2147446"/>
                  <a:gd name="connsiteY14-1080" fmla="*/ 730155 h 1869743"/>
                  <a:gd name="connsiteX15-1081" fmla="*/ 1897039 w 2147446"/>
                  <a:gd name="connsiteY15-1082" fmla="*/ 573206 h 1869743"/>
                  <a:gd name="connsiteX16-1083" fmla="*/ 1914099 w 2147446"/>
                  <a:gd name="connsiteY16-1084" fmla="*/ 249072 h 1869743"/>
                  <a:gd name="connsiteX17-1085" fmla="*/ 1685499 w 2147446"/>
                  <a:gd name="connsiteY17-1086" fmla="*/ 27296 h 1869743"/>
                  <a:gd name="connsiteX18-1087" fmla="*/ 1299949 w 2147446"/>
                  <a:gd name="connsiteY18-1088" fmla="*/ 112594 h 1869743"/>
                  <a:gd name="connsiteX19-1089" fmla="*/ 1033818 w 2147446"/>
                  <a:gd name="connsiteY19-1090" fmla="*/ 119418 h 1869743"/>
                  <a:gd name="connsiteX20-1091" fmla="*/ 781335 w 2147446"/>
                  <a:gd name="connsiteY20-1092" fmla="*/ 0 h 1869743"/>
                  <a:gd name="connsiteX0-1093" fmla="*/ 781335 w 2147446"/>
                  <a:gd name="connsiteY0-1094" fmla="*/ 0 h 1869743"/>
                  <a:gd name="connsiteX1-1095" fmla="*/ 436729 w 2147446"/>
                  <a:gd name="connsiteY1-1096" fmla="*/ 269543 h 1869743"/>
                  <a:gd name="connsiteX2-1097" fmla="*/ 283191 w 2147446"/>
                  <a:gd name="connsiteY2-1098" fmla="*/ 580030 h 1869743"/>
                  <a:gd name="connsiteX3-1099" fmla="*/ 0 w 2147446"/>
                  <a:gd name="connsiteY3-1100" fmla="*/ 887105 h 1869743"/>
                  <a:gd name="connsiteX4-1101" fmla="*/ 160361 w 2147446"/>
                  <a:gd name="connsiteY4-1102" fmla="*/ 1228299 h 1869743"/>
                  <a:gd name="connsiteX5-1103" fmla="*/ 429905 w 2147446"/>
                  <a:gd name="connsiteY5-1104" fmla="*/ 1402308 h 1869743"/>
                  <a:gd name="connsiteX6-1105" fmla="*/ 484496 w 2147446"/>
                  <a:gd name="connsiteY6-1106" fmla="*/ 1757149 h 1869743"/>
                  <a:gd name="connsiteX7-1107" fmla="*/ 719920 w 2147446"/>
                  <a:gd name="connsiteY7-1108" fmla="*/ 1869743 h 1869743"/>
                  <a:gd name="connsiteX8-1109" fmla="*/ 1115705 w 2147446"/>
                  <a:gd name="connsiteY8-1110" fmla="*/ 1760561 h 1869743"/>
                  <a:gd name="connsiteX9-1111" fmla="*/ 1613848 w 2147446"/>
                  <a:gd name="connsiteY9-1112" fmla="*/ 1835624 h 1869743"/>
                  <a:gd name="connsiteX10-1113" fmla="*/ 1934570 w 2147446"/>
                  <a:gd name="connsiteY10-1114" fmla="*/ 1777621 h 1869743"/>
                  <a:gd name="connsiteX11-1115" fmla="*/ 2023281 w 2147446"/>
                  <a:gd name="connsiteY11-1116" fmla="*/ 1572905 h 1869743"/>
                  <a:gd name="connsiteX12-1117" fmla="*/ 2006221 w 2147446"/>
                  <a:gd name="connsiteY12-1118" fmla="*/ 1252182 h 1869743"/>
                  <a:gd name="connsiteX13-1119" fmla="*/ 2146111 w 2147446"/>
                  <a:gd name="connsiteY13-1120" fmla="*/ 1037230 h 1869743"/>
                  <a:gd name="connsiteX14-1121" fmla="*/ 2006222 w 2147446"/>
                  <a:gd name="connsiteY14-1122" fmla="*/ 730155 h 1869743"/>
                  <a:gd name="connsiteX15-1123" fmla="*/ 1897039 w 2147446"/>
                  <a:gd name="connsiteY15-1124" fmla="*/ 573206 h 1869743"/>
                  <a:gd name="connsiteX16-1125" fmla="*/ 1914099 w 2147446"/>
                  <a:gd name="connsiteY16-1126" fmla="*/ 249072 h 1869743"/>
                  <a:gd name="connsiteX17-1127" fmla="*/ 1685499 w 2147446"/>
                  <a:gd name="connsiteY17-1128" fmla="*/ 27296 h 1869743"/>
                  <a:gd name="connsiteX18-1129" fmla="*/ 1299949 w 2147446"/>
                  <a:gd name="connsiteY18-1130" fmla="*/ 112594 h 1869743"/>
                  <a:gd name="connsiteX19-1131" fmla="*/ 1033818 w 2147446"/>
                  <a:gd name="connsiteY19-1132" fmla="*/ 119418 h 1869743"/>
                  <a:gd name="connsiteX20-1133" fmla="*/ 781335 w 2147446"/>
                  <a:gd name="connsiteY20-1134" fmla="*/ 0 h 1869743"/>
                  <a:gd name="connsiteX0-1135" fmla="*/ 781335 w 2147561"/>
                  <a:gd name="connsiteY0-1136" fmla="*/ 0 h 1869743"/>
                  <a:gd name="connsiteX1-1137" fmla="*/ 436729 w 2147561"/>
                  <a:gd name="connsiteY1-1138" fmla="*/ 269543 h 1869743"/>
                  <a:gd name="connsiteX2-1139" fmla="*/ 283191 w 2147561"/>
                  <a:gd name="connsiteY2-1140" fmla="*/ 580030 h 1869743"/>
                  <a:gd name="connsiteX3-1141" fmla="*/ 0 w 2147561"/>
                  <a:gd name="connsiteY3-1142" fmla="*/ 887105 h 1869743"/>
                  <a:gd name="connsiteX4-1143" fmla="*/ 160361 w 2147561"/>
                  <a:gd name="connsiteY4-1144" fmla="*/ 1228299 h 1869743"/>
                  <a:gd name="connsiteX5-1145" fmla="*/ 429905 w 2147561"/>
                  <a:gd name="connsiteY5-1146" fmla="*/ 1402308 h 1869743"/>
                  <a:gd name="connsiteX6-1147" fmla="*/ 484496 w 2147561"/>
                  <a:gd name="connsiteY6-1148" fmla="*/ 1757149 h 1869743"/>
                  <a:gd name="connsiteX7-1149" fmla="*/ 719920 w 2147561"/>
                  <a:gd name="connsiteY7-1150" fmla="*/ 1869743 h 1869743"/>
                  <a:gd name="connsiteX8-1151" fmla="*/ 1115705 w 2147561"/>
                  <a:gd name="connsiteY8-1152" fmla="*/ 1760561 h 1869743"/>
                  <a:gd name="connsiteX9-1153" fmla="*/ 1613848 w 2147561"/>
                  <a:gd name="connsiteY9-1154" fmla="*/ 1835624 h 1869743"/>
                  <a:gd name="connsiteX10-1155" fmla="*/ 1934570 w 2147561"/>
                  <a:gd name="connsiteY10-1156" fmla="*/ 1777621 h 1869743"/>
                  <a:gd name="connsiteX11-1157" fmla="*/ 2023281 w 2147561"/>
                  <a:gd name="connsiteY11-1158" fmla="*/ 1572905 h 1869743"/>
                  <a:gd name="connsiteX12-1159" fmla="*/ 2006221 w 2147561"/>
                  <a:gd name="connsiteY12-1160" fmla="*/ 1252182 h 1869743"/>
                  <a:gd name="connsiteX13-1161" fmla="*/ 2081283 w 2147561"/>
                  <a:gd name="connsiteY13-1162" fmla="*/ 1160060 h 1869743"/>
                  <a:gd name="connsiteX14-1163" fmla="*/ 2146111 w 2147561"/>
                  <a:gd name="connsiteY14-1164" fmla="*/ 1037230 h 1869743"/>
                  <a:gd name="connsiteX15-1165" fmla="*/ 2006222 w 2147561"/>
                  <a:gd name="connsiteY15-1166" fmla="*/ 730155 h 1869743"/>
                  <a:gd name="connsiteX16-1167" fmla="*/ 1897039 w 2147561"/>
                  <a:gd name="connsiteY16-1168" fmla="*/ 573206 h 1869743"/>
                  <a:gd name="connsiteX17-1169" fmla="*/ 1914099 w 2147561"/>
                  <a:gd name="connsiteY17-1170" fmla="*/ 249072 h 1869743"/>
                  <a:gd name="connsiteX18-1171" fmla="*/ 1685499 w 2147561"/>
                  <a:gd name="connsiteY18-1172" fmla="*/ 27296 h 1869743"/>
                  <a:gd name="connsiteX19-1173" fmla="*/ 1299949 w 2147561"/>
                  <a:gd name="connsiteY19-1174" fmla="*/ 112594 h 1869743"/>
                  <a:gd name="connsiteX20-1175" fmla="*/ 1033818 w 2147561"/>
                  <a:gd name="connsiteY20-1176" fmla="*/ 119418 h 1869743"/>
                  <a:gd name="connsiteX21" fmla="*/ 781335 w 2147561"/>
                  <a:gd name="connsiteY21" fmla="*/ 0 h 1869743"/>
                  <a:gd name="connsiteX0-1177" fmla="*/ 781335 w 2147561"/>
                  <a:gd name="connsiteY0-1178" fmla="*/ 0 h 1869743"/>
                  <a:gd name="connsiteX1-1179" fmla="*/ 436729 w 2147561"/>
                  <a:gd name="connsiteY1-1180" fmla="*/ 269543 h 1869743"/>
                  <a:gd name="connsiteX2-1181" fmla="*/ 283191 w 2147561"/>
                  <a:gd name="connsiteY2-1182" fmla="*/ 580030 h 1869743"/>
                  <a:gd name="connsiteX3-1183" fmla="*/ 0 w 2147561"/>
                  <a:gd name="connsiteY3-1184" fmla="*/ 887105 h 1869743"/>
                  <a:gd name="connsiteX4-1185" fmla="*/ 160361 w 2147561"/>
                  <a:gd name="connsiteY4-1186" fmla="*/ 1228299 h 1869743"/>
                  <a:gd name="connsiteX5-1187" fmla="*/ 429905 w 2147561"/>
                  <a:gd name="connsiteY5-1188" fmla="*/ 1402308 h 1869743"/>
                  <a:gd name="connsiteX6-1189" fmla="*/ 484496 w 2147561"/>
                  <a:gd name="connsiteY6-1190" fmla="*/ 1757149 h 1869743"/>
                  <a:gd name="connsiteX7-1191" fmla="*/ 719920 w 2147561"/>
                  <a:gd name="connsiteY7-1192" fmla="*/ 1869743 h 1869743"/>
                  <a:gd name="connsiteX8-1193" fmla="*/ 1115705 w 2147561"/>
                  <a:gd name="connsiteY8-1194" fmla="*/ 1760561 h 1869743"/>
                  <a:gd name="connsiteX9-1195" fmla="*/ 1613848 w 2147561"/>
                  <a:gd name="connsiteY9-1196" fmla="*/ 1835624 h 1869743"/>
                  <a:gd name="connsiteX10-1197" fmla="*/ 1934570 w 2147561"/>
                  <a:gd name="connsiteY10-1198" fmla="*/ 1777621 h 1869743"/>
                  <a:gd name="connsiteX11-1199" fmla="*/ 2023281 w 2147561"/>
                  <a:gd name="connsiteY11-1200" fmla="*/ 1572905 h 1869743"/>
                  <a:gd name="connsiteX12-1201" fmla="*/ 1995985 w 2147561"/>
                  <a:gd name="connsiteY12-1202" fmla="*/ 1313597 h 1869743"/>
                  <a:gd name="connsiteX13-1203" fmla="*/ 2081283 w 2147561"/>
                  <a:gd name="connsiteY13-1204" fmla="*/ 1160060 h 1869743"/>
                  <a:gd name="connsiteX14-1205" fmla="*/ 2146111 w 2147561"/>
                  <a:gd name="connsiteY14-1206" fmla="*/ 1037230 h 1869743"/>
                  <a:gd name="connsiteX15-1207" fmla="*/ 2006222 w 2147561"/>
                  <a:gd name="connsiteY15-1208" fmla="*/ 730155 h 1869743"/>
                  <a:gd name="connsiteX16-1209" fmla="*/ 1897039 w 2147561"/>
                  <a:gd name="connsiteY16-1210" fmla="*/ 573206 h 1869743"/>
                  <a:gd name="connsiteX17-1211" fmla="*/ 1914099 w 2147561"/>
                  <a:gd name="connsiteY17-1212" fmla="*/ 249072 h 1869743"/>
                  <a:gd name="connsiteX18-1213" fmla="*/ 1685499 w 2147561"/>
                  <a:gd name="connsiteY18-1214" fmla="*/ 27296 h 1869743"/>
                  <a:gd name="connsiteX19-1215" fmla="*/ 1299949 w 2147561"/>
                  <a:gd name="connsiteY19-1216" fmla="*/ 112594 h 1869743"/>
                  <a:gd name="connsiteX20-1217" fmla="*/ 1033818 w 2147561"/>
                  <a:gd name="connsiteY20-1218" fmla="*/ 119418 h 1869743"/>
                  <a:gd name="connsiteX21-1219" fmla="*/ 781335 w 2147561"/>
                  <a:gd name="connsiteY21-1220" fmla="*/ 0 h 1869743"/>
                  <a:gd name="connsiteX0-1221" fmla="*/ 781335 w 2147446"/>
                  <a:gd name="connsiteY0-1222" fmla="*/ 0 h 1869743"/>
                  <a:gd name="connsiteX1-1223" fmla="*/ 436729 w 2147446"/>
                  <a:gd name="connsiteY1-1224" fmla="*/ 269543 h 1869743"/>
                  <a:gd name="connsiteX2-1225" fmla="*/ 283191 w 2147446"/>
                  <a:gd name="connsiteY2-1226" fmla="*/ 580030 h 1869743"/>
                  <a:gd name="connsiteX3-1227" fmla="*/ 0 w 2147446"/>
                  <a:gd name="connsiteY3-1228" fmla="*/ 887105 h 1869743"/>
                  <a:gd name="connsiteX4-1229" fmla="*/ 160361 w 2147446"/>
                  <a:gd name="connsiteY4-1230" fmla="*/ 1228299 h 1869743"/>
                  <a:gd name="connsiteX5-1231" fmla="*/ 429905 w 2147446"/>
                  <a:gd name="connsiteY5-1232" fmla="*/ 1402308 h 1869743"/>
                  <a:gd name="connsiteX6-1233" fmla="*/ 484496 w 2147446"/>
                  <a:gd name="connsiteY6-1234" fmla="*/ 1757149 h 1869743"/>
                  <a:gd name="connsiteX7-1235" fmla="*/ 719920 w 2147446"/>
                  <a:gd name="connsiteY7-1236" fmla="*/ 1869743 h 1869743"/>
                  <a:gd name="connsiteX8-1237" fmla="*/ 1115705 w 2147446"/>
                  <a:gd name="connsiteY8-1238" fmla="*/ 1760561 h 1869743"/>
                  <a:gd name="connsiteX9-1239" fmla="*/ 1613848 w 2147446"/>
                  <a:gd name="connsiteY9-1240" fmla="*/ 1835624 h 1869743"/>
                  <a:gd name="connsiteX10-1241" fmla="*/ 1934570 w 2147446"/>
                  <a:gd name="connsiteY10-1242" fmla="*/ 1777621 h 1869743"/>
                  <a:gd name="connsiteX11-1243" fmla="*/ 2023281 w 2147446"/>
                  <a:gd name="connsiteY11-1244" fmla="*/ 1572905 h 1869743"/>
                  <a:gd name="connsiteX12-1245" fmla="*/ 1995985 w 2147446"/>
                  <a:gd name="connsiteY12-1246" fmla="*/ 1313597 h 1869743"/>
                  <a:gd name="connsiteX13-1247" fmla="*/ 2057399 w 2147446"/>
                  <a:gd name="connsiteY13-1248" fmla="*/ 1204415 h 1869743"/>
                  <a:gd name="connsiteX14-1249" fmla="*/ 2146111 w 2147446"/>
                  <a:gd name="connsiteY14-1250" fmla="*/ 1037230 h 1869743"/>
                  <a:gd name="connsiteX15-1251" fmla="*/ 2006222 w 2147446"/>
                  <a:gd name="connsiteY15-1252" fmla="*/ 730155 h 1869743"/>
                  <a:gd name="connsiteX16-1253" fmla="*/ 1897039 w 2147446"/>
                  <a:gd name="connsiteY16-1254" fmla="*/ 573206 h 1869743"/>
                  <a:gd name="connsiteX17-1255" fmla="*/ 1914099 w 2147446"/>
                  <a:gd name="connsiteY17-1256" fmla="*/ 249072 h 1869743"/>
                  <a:gd name="connsiteX18-1257" fmla="*/ 1685499 w 2147446"/>
                  <a:gd name="connsiteY18-1258" fmla="*/ 27296 h 1869743"/>
                  <a:gd name="connsiteX19-1259" fmla="*/ 1299949 w 2147446"/>
                  <a:gd name="connsiteY19-1260" fmla="*/ 112594 h 1869743"/>
                  <a:gd name="connsiteX20-1261" fmla="*/ 1033818 w 2147446"/>
                  <a:gd name="connsiteY20-1262" fmla="*/ 119418 h 1869743"/>
                  <a:gd name="connsiteX21-1263" fmla="*/ 781335 w 2147446"/>
                  <a:gd name="connsiteY21-1264" fmla="*/ 0 h 1869743"/>
                  <a:gd name="connsiteX0-1265" fmla="*/ 781335 w 2147446"/>
                  <a:gd name="connsiteY0-1266" fmla="*/ 0 h 1869743"/>
                  <a:gd name="connsiteX1-1267" fmla="*/ 436729 w 2147446"/>
                  <a:gd name="connsiteY1-1268" fmla="*/ 269543 h 1869743"/>
                  <a:gd name="connsiteX2-1269" fmla="*/ 283191 w 2147446"/>
                  <a:gd name="connsiteY2-1270" fmla="*/ 580030 h 1869743"/>
                  <a:gd name="connsiteX3-1271" fmla="*/ 0 w 2147446"/>
                  <a:gd name="connsiteY3-1272" fmla="*/ 887105 h 1869743"/>
                  <a:gd name="connsiteX4-1273" fmla="*/ 160361 w 2147446"/>
                  <a:gd name="connsiteY4-1274" fmla="*/ 1228299 h 1869743"/>
                  <a:gd name="connsiteX5-1275" fmla="*/ 429905 w 2147446"/>
                  <a:gd name="connsiteY5-1276" fmla="*/ 1402308 h 1869743"/>
                  <a:gd name="connsiteX6-1277" fmla="*/ 484496 w 2147446"/>
                  <a:gd name="connsiteY6-1278" fmla="*/ 1757149 h 1869743"/>
                  <a:gd name="connsiteX7-1279" fmla="*/ 719920 w 2147446"/>
                  <a:gd name="connsiteY7-1280" fmla="*/ 1869743 h 1869743"/>
                  <a:gd name="connsiteX8-1281" fmla="*/ 1115705 w 2147446"/>
                  <a:gd name="connsiteY8-1282" fmla="*/ 1760561 h 1869743"/>
                  <a:gd name="connsiteX9-1283" fmla="*/ 1613848 w 2147446"/>
                  <a:gd name="connsiteY9-1284" fmla="*/ 1835624 h 1869743"/>
                  <a:gd name="connsiteX10-1285" fmla="*/ 1934570 w 2147446"/>
                  <a:gd name="connsiteY10-1286" fmla="*/ 1777621 h 1869743"/>
                  <a:gd name="connsiteX11-1287" fmla="*/ 2023281 w 2147446"/>
                  <a:gd name="connsiteY11-1288" fmla="*/ 1572905 h 1869743"/>
                  <a:gd name="connsiteX12-1289" fmla="*/ 1995985 w 2147446"/>
                  <a:gd name="connsiteY12-1290" fmla="*/ 1313597 h 1869743"/>
                  <a:gd name="connsiteX13-1291" fmla="*/ 2057399 w 2147446"/>
                  <a:gd name="connsiteY13-1292" fmla="*/ 1204415 h 1869743"/>
                  <a:gd name="connsiteX14-1293" fmla="*/ 2146111 w 2147446"/>
                  <a:gd name="connsiteY14-1294" fmla="*/ 1037230 h 1869743"/>
                  <a:gd name="connsiteX15-1295" fmla="*/ 2006222 w 2147446"/>
                  <a:gd name="connsiteY15-1296" fmla="*/ 730155 h 1869743"/>
                  <a:gd name="connsiteX16-1297" fmla="*/ 1897039 w 2147446"/>
                  <a:gd name="connsiteY16-1298" fmla="*/ 573206 h 1869743"/>
                  <a:gd name="connsiteX17-1299" fmla="*/ 1914099 w 2147446"/>
                  <a:gd name="connsiteY17-1300" fmla="*/ 249072 h 1869743"/>
                  <a:gd name="connsiteX18-1301" fmla="*/ 1685499 w 2147446"/>
                  <a:gd name="connsiteY18-1302" fmla="*/ 27296 h 1869743"/>
                  <a:gd name="connsiteX19-1303" fmla="*/ 1299949 w 2147446"/>
                  <a:gd name="connsiteY19-1304" fmla="*/ 112594 h 1869743"/>
                  <a:gd name="connsiteX20-1305" fmla="*/ 1033818 w 2147446"/>
                  <a:gd name="connsiteY20-1306" fmla="*/ 119418 h 1869743"/>
                  <a:gd name="connsiteX21-1307" fmla="*/ 781335 w 2147446"/>
                  <a:gd name="connsiteY21-1308" fmla="*/ 0 h 1869743"/>
                  <a:gd name="connsiteX0-1309" fmla="*/ 781335 w 2147446"/>
                  <a:gd name="connsiteY0-1310" fmla="*/ 0 h 1869743"/>
                  <a:gd name="connsiteX1-1311" fmla="*/ 436729 w 2147446"/>
                  <a:gd name="connsiteY1-1312" fmla="*/ 269543 h 1869743"/>
                  <a:gd name="connsiteX2-1313" fmla="*/ 283191 w 2147446"/>
                  <a:gd name="connsiteY2-1314" fmla="*/ 580030 h 1869743"/>
                  <a:gd name="connsiteX3-1315" fmla="*/ 0 w 2147446"/>
                  <a:gd name="connsiteY3-1316" fmla="*/ 887105 h 1869743"/>
                  <a:gd name="connsiteX4-1317" fmla="*/ 160361 w 2147446"/>
                  <a:gd name="connsiteY4-1318" fmla="*/ 1228299 h 1869743"/>
                  <a:gd name="connsiteX5-1319" fmla="*/ 429905 w 2147446"/>
                  <a:gd name="connsiteY5-1320" fmla="*/ 1402308 h 1869743"/>
                  <a:gd name="connsiteX6-1321" fmla="*/ 484496 w 2147446"/>
                  <a:gd name="connsiteY6-1322" fmla="*/ 1757149 h 1869743"/>
                  <a:gd name="connsiteX7-1323" fmla="*/ 719920 w 2147446"/>
                  <a:gd name="connsiteY7-1324" fmla="*/ 1869743 h 1869743"/>
                  <a:gd name="connsiteX8-1325" fmla="*/ 1115705 w 2147446"/>
                  <a:gd name="connsiteY8-1326" fmla="*/ 1760561 h 1869743"/>
                  <a:gd name="connsiteX9-1327" fmla="*/ 1613848 w 2147446"/>
                  <a:gd name="connsiteY9-1328" fmla="*/ 1835624 h 1869743"/>
                  <a:gd name="connsiteX10-1329" fmla="*/ 1934570 w 2147446"/>
                  <a:gd name="connsiteY10-1330" fmla="*/ 1777621 h 1869743"/>
                  <a:gd name="connsiteX11-1331" fmla="*/ 2023281 w 2147446"/>
                  <a:gd name="connsiteY11-1332" fmla="*/ 1572905 h 1869743"/>
                  <a:gd name="connsiteX12-1333" fmla="*/ 1995985 w 2147446"/>
                  <a:gd name="connsiteY12-1334" fmla="*/ 1313597 h 1869743"/>
                  <a:gd name="connsiteX13-1335" fmla="*/ 2057399 w 2147446"/>
                  <a:gd name="connsiteY13-1336" fmla="*/ 1204415 h 1869743"/>
                  <a:gd name="connsiteX14-1337" fmla="*/ 2146111 w 2147446"/>
                  <a:gd name="connsiteY14-1338" fmla="*/ 1037230 h 1869743"/>
                  <a:gd name="connsiteX15-1339" fmla="*/ 2006222 w 2147446"/>
                  <a:gd name="connsiteY15-1340" fmla="*/ 730155 h 1869743"/>
                  <a:gd name="connsiteX16-1341" fmla="*/ 1897039 w 2147446"/>
                  <a:gd name="connsiteY16-1342" fmla="*/ 573206 h 1869743"/>
                  <a:gd name="connsiteX17-1343" fmla="*/ 1914099 w 2147446"/>
                  <a:gd name="connsiteY17-1344" fmla="*/ 249072 h 1869743"/>
                  <a:gd name="connsiteX18-1345" fmla="*/ 1685499 w 2147446"/>
                  <a:gd name="connsiteY18-1346" fmla="*/ 27296 h 1869743"/>
                  <a:gd name="connsiteX19-1347" fmla="*/ 1299949 w 2147446"/>
                  <a:gd name="connsiteY19-1348" fmla="*/ 112594 h 1869743"/>
                  <a:gd name="connsiteX20-1349" fmla="*/ 1033818 w 2147446"/>
                  <a:gd name="connsiteY20-1350" fmla="*/ 119418 h 1869743"/>
                  <a:gd name="connsiteX21-1351" fmla="*/ 781335 w 2147446"/>
                  <a:gd name="connsiteY21-1352" fmla="*/ 0 h 1869743"/>
                  <a:gd name="connsiteX0-1353" fmla="*/ 781335 w 2147446"/>
                  <a:gd name="connsiteY0-1354" fmla="*/ 0 h 1869743"/>
                  <a:gd name="connsiteX1-1355" fmla="*/ 436729 w 2147446"/>
                  <a:gd name="connsiteY1-1356" fmla="*/ 269543 h 1869743"/>
                  <a:gd name="connsiteX2-1357" fmla="*/ 283191 w 2147446"/>
                  <a:gd name="connsiteY2-1358" fmla="*/ 580030 h 1869743"/>
                  <a:gd name="connsiteX3-1359" fmla="*/ 0 w 2147446"/>
                  <a:gd name="connsiteY3-1360" fmla="*/ 887105 h 1869743"/>
                  <a:gd name="connsiteX4-1361" fmla="*/ 160361 w 2147446"/>
                  <a:gd name="connsiteY4-1362" fmla="*/ 1228299 h 1869743"/>
                  <a:gd name="connsiteX5-1363" fmla="*/ 429905 w 2147446"/>
                  <a:gd name="connsiteY5-1364" fmla="*/ 1402308 h 1869743"/>
                  <a:gd name="connsiteX6-1365" fmla="*/ 484496 w 2147446"/>
                  <a:gd name="connsiteY6-1366" fmla="*/ 1757149 h 1869743"/>
                  <a:gd name="connsiteX7-1367" fmla="*/ 719920 w 2147446"/>
                  <a:gd name="connsiteY7-1368" fmla="*/ 1869743 h 1869743"/>
                  <a:gd name="connsiteX8-1369" fmla="*/ 1115705 w 2147446"/>
                  <a:gd name="connsiteY8-1370" fmla="*/ 1760561 h 1869743"/>
                  <a:gd name="connsiteX9-1371" fmla="*/ 1613848 w 2147446"/>
                  <a:gd name="connsiteY9-1372" fmla="*/ 1835624 h 1869743"/>
                  <a:gd name="connsiteX10-1373" fmla="*/ 1934570 w 2147446"/>
                  <a:gd name="connsiteY10-1374" fmla="*/ 1777621 h 1869743"/>
                  <a:gd name="connsiteX11-1375" fmla="*/ 2023281 w 2147446"/>
                  <a:gd name="connsiteY11-1376" fmla="*/ 1572905 h 1869743"/>
                  <a:gd name="connsiteX12-1377" fmla="*/ 1995985 w 2147446"/>
                  <a:gd name="connsiteY12-1378" fmla="*/ 1313597 h 1869743"/>
                  <a:gd name="connsiteX13-1379" fmla="*/ 2057399 w 2147446"/>
                  <a:gd name="connsiteY13-1380" fmla="*/ 1204415 h 1869743"/>
                  <a:gd name="connsiteX14-1381" fmla="*/ 2146111 w 2147446"/>
                  <a:gd name="connsiteY14-1382" fmla="*/ 1037230 h 1869743"/>
                  <a:gd name="connsiteX15-1383" fmla="*/ 2006222 w 2147446"/>
                  <a:gd name="connsiteY15-1384" fmla="*/ 730155 h 1869743"/>
                  <a:gd name="connsiteX16-1385" fmla="*/ 1897039 w 2147446"/>
                  <a:gd name="connsiteY16-1386" fmla="*/ 573206 h 1869743"/>
                  <a:gd name="connsiteX17-1387" fmla="*/ 1914099 w 2147446"/>
                  <a:gd name="connsiteY17-1388" fmla="*/ 249072 h 1869743"/>
                  <a:gd name="connsiteX18-1389" fmla="*/ 1685499 w 2147446"/>
                  <a:gd name="connsiteY18-1390" fmla="*/ 27296 h 1869743"/>
                  <a:gd name="connsiteX19-1391" fmla="*/ 1299949 w 2147446"/>
                  <a:gd name="connsiteY19-1392" fmla="*/ 112594 h 1869743"/>
                  <a:gd name="connsiteX20-1393" fmla="*/ 1033818 w 2147446"/>
                  <a:gd name="connsiteY20-1394" fmla="*/ 119418 h 1869743"/>
                  <a:gd name="connsiteX21-1395" fmla="*/ 781335 w 2147446"/>
                  <a:gd name="connsiteY21-1396" fmla="*/ 0 h 1869743"/>
                  <a:gd name="connsiteX0-1397" fmla="*/ 781335 w 2147446"/>
                  <a:gd name="connsiteY0-1398" fmla="*/ 0 h 1869743"/>
                  <a:gd name="connsiteX1-1399" fmla="*/ 436729 w 2147446"/>
                  <a:gd name="connsiteY1-1400" fmla="*/ 269543 h 1869743"/>
                  <a:gd name="connsiteX2-1401" fmla="*/ 283191 w 2147446"/>
                  <a:gd name="connsiteY2-1402" fmla="*/ 580030 h 1869743"/>
                  <a:gd name="connsiteX3-1403" fmla="*/ 0 w 2147446"/>
                  <a:gd name="connsiteY3-1404" fmla="*/ 887105 h 1869743"/>
                  <a:gd name="connsiteX4-1405" fmla="*/ 160361 w 2147446"/>
                  <a:gd name="connsiteY4-1406" fmla="*/ 1228299 h 1869743"/>
                  <a:gd name="connsiteX5-1407" fmla="*/ 429905 w 2147446"/>
                  <a:gd name="connsiteY5-1408" fmla="*/ 1402308 h 1869743"/>
                  <a:gd name="connsiteX6-1409" fmla="*/ 484496 w 2147446"/>
                  <a:gd name="connsiteY6-1410" fmla="*/ 1757149 h 1869743"/>
                  <a:gd name="connsiteX7-1411" fmla="*/ 719920 w 2147446"/>
                  <a:gd name="connsiteY7-1412" fmla="*/ 1869743 h 1869743"/>
                  <a:gd name="connsiteX8-1413" fmla="*/ 1115705 w 2147446"/>
                  <a:gd name="connsiteY8-1414" fmla="*/ 1760561 h 1869743"/>
                  <a:gd name="connsiteX9-1415" fmla="*/ 1613848 w 2147446"/>
                  <a:gd name="connsiteY9-1416" fmla="*/ 1835624 h 1869743"/>
                  <a:gd name="connsiteX10-1417" fmla="*/ 1934570 w 2147446"/>
                  <a:gd name="connsiteY10-1418" fmla="*/ 1777621 h 1869743"/>
                  <a:gd name="connsiteX11-1419" fmla="*/ 2023281 w 2147446"/>
                  <a:gd name="connsiteY11-1420" fmla="*/ 1572905 h 1869743"/>
                  <a:gd name="connsiteX12-1421" fmla="*/ 1995985 w 2147446"/>
                  <a:gd name="connsiteY12-1422" fmla="*/ 1313597 h 1869743"/>
                  <a:gd name="connsiteX13-1423" fmla="*/ 2057399 w 2147446"/>
                  <a:gd name="connsiteY13-1424" fmla="*/ 1204415 h 1869743"/>
                  <a:gd name="connsiteX14-1425" fmla="*/ 2146111 w 2147446"/>
                  <a:gd name="connsiteY14-1426" fmla="*/ 1037230 h 1869743"/>
                  <a:gd name="connsiteX15-1427" fmla="*/ 2006222 w 2147446"/>
                  <a:gd name="connsiteY15-1428" fmla="*/ 730155 h 1869743"/>
                  <a:gd name="connsiteX16-1429" fmla="*/ 1897039 w 2147446"/>
                  <a:gd name="connsiteY16-1430" fmla="*/ 573206 h 1869743"/>
                  <a:gd name="connsiteX17-1431" fmla="*/ 1914099 w 2147446"/>
                  <a:gd name="connsiteY17-1432" fmla="*/ 249072 h 1869743"/>
                  <a:gd name="connsiteX18-1433" fmla="*/ 1685499 w 2147446"/>
                  <a:gd name="connsiteY18-1434" fmla="*/ 27296 h 1869743"/>
                  <a:gd name="connsiteX19-1435" fmla="*/ 1299949 w 2147446"/>
                  <a:gd name="connsiteY19-1436" fmla="*/ 112594 h 1869743"/>
                  <a:gd name="connsiteX20-1437" fmla="*/ 1033818 w 2147446"/>
                  <a:gd name="connsiteY20-1438" fmla="*/ 119418 h 1869743"/>
                  <a:gd name="connsiteX21-1439" fmla="*/ 781335 w 2147446"/>
                  <a:gd name="connsiteY21-1440" fmla="*/ 0 h 1869743"/>
                  <a:gd name="connsiteX0-1441" fmla="*/ 781335 w 2147446"/>
                  <a:gd name="connsiteY0-1442" fmla="*/ 0 h 1869743"/>
                  <a:gd name="connsiteX1-1443" fmla="*/ 436729 w 2147446"/>
                  <a:gd name="connsiteY1-1444" fmla="*/ 269543 h 1869743"/>
                  <a:gd name="connsiteX2-1445" fmla="*/ 283191 w 2147446"/>
                  <a:gd name="connsiteY2-1446" fmla="*/ 580030 h 1869743"/>
                  <a:gd name="connsiteX3-1447" fmla="*/ 0 w 2147446"/>
                  <a:gd name="connsiteY3-1448" fmla="*/ 887105 h 1869743"/>
                  <a:gd name="connsiteX4-1449" fmla="*/ 160361 w 2147446"/>
                  <a:gd name="connsiteY4-1450" fmla="*/ 1228299 h 1869743"/>
                  <a:gd name="connsiteX5-1451" fmla="*/ 429905 w 2147446"/>
                  <a:gd name="connsiteY5-1452" fmla="*/ 1402308 h 1869743"/>
                  <a:gd name="connsiteX6-1453" fmla="*/ 484496 w 2147446"/>
                  <a:gd name="connsiteY6-1454" fmla="*/ 1757149 h 1869743"/>
                  <a:gd name="connsiteX7-1455" fmla="*/ 719920 w 2147446"/>
                  <a:gd name="connsiteY7-1456" fmla="*/ 1869743 h 1869743"/>
                  <a:gd name="connsiteX8-1457" fmla="*/ 1115705 w 2147446"/>
                  <a:gd name="connsiteY8-1458" fmla="*/ 1760561 h 1869743"/>
                  <a:gd name="connsiteX9-1459" fmla="*/ 1613848 w 2147446"/>
                  <a:gd name="connsiteY9-1460" fmla="*/ 1835624 h 1869743"/>
                  <a:gd name="connsiteX10-1461" fmla="*/ 1934570 w 2147446"/>
                  <a:gd name="connsiteY10-1462" fmla="*/ 1777621 h 1869743"/>
                  <a:gd name="connsiteX11-1463" fmla="*/ 2023281 w 2147446"/>
                  <a:gd name="connsiteY11-1464" fmla="*/ 1572905 h 1869743"/>
                  <a:gd name="connsiteX12-1465" fmla="*/ 1995985 w 2147446"/>
                  <a:gd name="connsiteY12-1466" fmla="*/ 1313597 h 1869743"/>
                  <a:gd name="connsiteX13-1467" fmla="*/ 2057399 w 2147446"/>
                  <a:gd name="connsiteY13-1468" fmla="*/ 1204415 h 1869743"/>
                  <a:gd name="connsiteX14-1469" fmla="*/ 2146111 w 2147446"/>
                  <a:gd name="connsiteY14-1470" fmla="*/ 1037230 h 1869743"/>
                  <a:gd name="connsiteX15-1471" fmla="*/ 2006222 w 2147446"/>
                  <a:gd name="connsiteY15-1472" fmla="*/ 730155 h 1869743"/>
                  <a:gd name="connsiteX16-1473" fmla="*/ 1897039 w 2147446"/>
                  <a:gd name="connsiteY16-1474" fmla="*/ 573206 h 1869743"/>
                  <a:gd name="connsiteX17-1475" fmla="*/ 1914099 w 2147446"/>
                  <a:gd name="connsiteY17-1476" fmla="*/ 249072 h 1869743"/>
                  <a:gd name="connsiteX18-1477" fmla="*/ 1685499 w 2147446"/>
                  <a:gd name="connsiteY18-1478" fmla="*/ 27296 h 1869743"/>
                  <a:gd name="connsiteX19-1479" fmla="*/ 1299949 w 2147446"/>
                  <a:gd name="connsiteY19-1480" fmla="*/ 112594 h 1869743"/>
                  <a:gd name="connsiteX20-1481" fmla="*/ 1033818 w 2147446"/>
                  <a:gd name="connsiteY20-1482" fmla="*/ 119418 h 1869743"/>
                  <a:gd name="connsiteX21-1483" fmla="*/ 781335 w 2147446"/>
                  <a:gd name="connsiteY21-1484" fmla="*/ 0 h 1869743"/>
                  <a:gd name="connsiteX0-1485" fmla="*/ 781335 w 2147446"/>
                  <a:gd name="connsiteY0-1486" fmla="*/ 0 h 1869743"/>
                  <a:gd name="connsiteX1-1487" fmla="*/ 436729 w 2147446"/>
                  <a:gd name="connsiteY1-1488" fmla="*/ 269543 h 1869743"/>
                  <a:gd name="connsiteX2-1489" fmla="*/ 283191 w 2147446"/>
                  <a:gd name="connsiteY2-1490" fmla="*/ 580030 h 1869743"/>
                  <a:gd name="connsiteX3-1491" fmla="*/ 0 w 2147446"/>
                  <a:gd name="connsiteY3-1492" fmla="*/ 887105 h 1869743"/>
                  <a:gd name="connsiteX4-1493" fmla="*/ 160361 w 2147446"/>
                  <a:gd name="connsiteY4-1494" fmla="*/ 1228299 h 1869743"/>
                  <a:gd name="connsiteX5-1495" fmla="*/ 429905 w 2147446"/>
                  <a:gd name="connsiteY5-1496" fmla="*/ 1402308 h 1869743"/>
                  <a:gd name="connsiteX6-1497" fmla="*/ 484496 w 2147446"/>
                  <a:gd name="connsiteY6-1498" fmla="*/ 1757149 h 1869743"/>
                  <a:gd name="connsiteX7-1499" fmla="*/ 719920 w 2147446"/>
                  <a:gd name="connsiteY7-1500" fmla="*/ 1869743 h 1869743"/>
                  <a:gd name="connsiteX8-1501" fmla="*/ 1115705 w 2147446"/>
                  <a:gd name="connsiteY8-1502" fmla="*/ 1760561 h 1869743"/>
                  <a:gd name="connsiteX9-1503" fmla="*/ 1613848 w 2147446"/>
                  <a:gd name="connsiteY9-1504" fmla="*/ 1835624 h 1869743"/>
                  <a:gd name="connsiteX10-1505" fmla="*/ 1934570 w 2147446"/>
                  <a:gd name="connsiteY10-1506" fmla="*/ 1777621 h 1869743"/>
                  <a:gd name="connsiteX11-1507" fmla="*/ 2023281 w 2147446"/>
                  <a:gd name="connsiteY11-1508" fmla="*/ 1572905 h 1869743"/>
                  <a:gd name="connsiteX12-1509" fmla="*/ 1995985 w 2147446"/>
                  <a:gd name="connsiteY12-1510" fmla="*/ 1313597 h 1869743"/>
                  <a:gd name="connsiteX13-1511" fmla="*/ 2057399 w 2147446"/>
                  <a:gd name="connsiteY13-1512" fmla="*/ 1204415 h 1869743"/>
                  <a:gd name="connsiteX14-1513" fmla="*/ 2146111 w 2147446"/>
                  <a:gd name="connsiteY14-1514" fmla="*/ 1037230 h 1869743"/>
                  <a:gd name="connsiteX15-1515" fmla="*/ 2006222 w 2147446"/>
                  <a:gd name="connsiteY15-1516" fmla="*/ 730155 h 1869743"/>
                  <a:gd name="connsiteX16-1517" fmla="*/ 1897039 w 2147446"/>
                  <a:gd name="connsiteY16-1518" fmla="*/ 573206 h 1869743"/>
                  <a:gd name="connsiteX17-1519" fmla="*/ 1914099 w 2147446"/>
                  <a:gd name="connsiteY17-1520" fmla="*/ 249072 h 1869743"/>
                  <a:gd name="connsiteX18-1521" fmla="*/ 1685499 w 2147446"/>
                  <a:gd name="connsiteY18-1522" fmla="*/ 27296 h 1869743"/>
                  <a:gd name="connsiteX19-1523" fmla="*/ 1299949 w 2147446"/>
                  <a:gd name="connsiteY19-1524" fmla="*/ 112594 h 1869743"/>
                  <a:gd name="connsiteX20-1525" fmla="*/ 1033818 w 2147446"/>
                  <a:gd name="connsiteY20-1526" fmla="*/ 119418 h 1869743"/>
                  <a:gd name="connsiteX21-1527" fmla="*/ 781335 w 2147446"/>
                  <a:gd name="connsiteY21-1528" fmla="*/ 0 h 1869743"/>
                  <a:gd name="connsiteX0-1529" fmla="*/ 781335 w 2147446"/>
                  <a:gd name="connsiteY0-1530" fmla="*/ 0 h 1869743"/>
                  <a:gd name="connsiteX1-1531" fmla="*/ 436729 w 2147446"/>
                  <a:gd name="connsiteY1-1532" fmla="*/ 269543 h 1869743"/>
                  <a:gd name="connsiteX2-1533" fmla="*/ 283191 w 2147446"/>
                  <a:gd name="connsiteY2-1534" fmla="*/ 580030 h 1869743"/>
                  <a:gd name="connsiteX3-1535" fmla="*/ 0 w 2147446"/>
                  <a:gd name="connsiteY3-1536" fmla="*/ 887105 h 1869743"/>
                  <a:gd name="connsiteX4-1537" fmla="*/ 160361 w 2147446"/>
                  <a:gd name="connsiteY4-1538" fmla="*/ 1228299 h 1869743"/>
                  <a:gd name="connsiteX5-1539" fmla="*/ 429905 w 2147446"/>
                  <a:gd name="connsiteY5-1540" fmla="*/ 1402308 h 1869743"/>
                  <a:gd name="connsiteX6-1541" fmla="*/ 484496 w 2147446"/>
                  <a:gd name="connsiteY6-1542" fmla="*/ 1757149 h 1869743"/>
                  <a:gd name="connsiteX7-1543" fmla="*/ 719920 w 2147446"/>
                  <a:gd name="connsiteY7-1544" fmla="*/ 1869743 h 1869743"/>
                  <a:gd name="connsiteX8-1545" fmla="*/ 1115705 w 2147446"/>
                  <a:gd name="connsiteY8-1546" fmla="*/ 1760561 h 1869743"/>
                  <a:gd name="connsiteX9-1547" fmla="*/ 1613848 w 2147446"/>
                  <a:gd name="connsiteY9-1548" fmla="*/ 1835624 h 1869743"/>
                  <a:gd name="connsiteX10-1549" fmla="*/ 1934570 w 2147446"/>
                  <a:gd name="connsiteY10-1550" fmla="*/ 1777621 h 1869743"/>
                  <a:gd name="connsiteX11-1551" fmla="*/ 2023281 w 2147446"/>
                  <a:gd name="connsiteY11-1552" fmla="*/ 1572905 h 1869743"/>
                  <a:gd name="connsiteX12-1553" fmla="*/ 1995985 w 2147446"/>
                  <a:gd name="connsiteY12-1554" fmla="*/ 1313597 h 1869743"/>
                  <a:gd name="connsiteX13-1555" fmla="*/ 2057399 w 2147446"/>
                  <a:gd name="connsiteY13-1556" fmla="*/ 1204415 h 1869743"/>
                  <a:gd name="connsiteX14-1557" fmla="*/ 2146111 w 2147446"/>
                  <a:gd name="connsiteY14-1558" fmla="*/ 1037230 h 1869743"/>
                  <a:gd name="connsiteX15-1559" fmla="*/ 2006222 w 2147446"/>
                  <a:gd name="connsiteY15-1560" fmla="*/ 730155 h 1869743"/>
                  <a:gd name="connsiteX16-1561" fmla="*/ 1897039 w 2147446"/>
                  <a:gd name="connsiteY16-1562" fmla="*/ 573206 h 1869743"/>
                  <a:gd name="connsiteX17-1563" fmla="*/ 1914099 w 2147446"/>
                  <a:gd name="connsiteY17-1564" fmla="*/ 249072 h 1869743"/>
                  <a:gd name="connsiteX18-1565" fmla="*/ 1685499 w 2147446"/>
                  <a:gd name="connsiteY18-1566" fmla="*/ 27296 h 1869743"/>
                  <a:gd name="connsiteX19-1567" fmla="*/ 1299949 w 2147446"/>
                  <a:gd name="connsiteY19-1568" fmla="*/ 112594 h 1869743"/>
                  <a:gd name="connsiteX20-1569" fmla="*/ 1033818 w 2147446"/>
                  <a:gd name="connsiteY20-1570" fmla="*/ 119418 h 1869743"/>
                  <a:gd name="connsiteX21-1571" fmla="*/ 781335 w 2147446"/>
                  <a:gd name="connsiteY21-1572" fmla="*/ 0 h 1869743"/>
                  <a:gd name="connsiteX0-1573" fmla="*/ 781335 w 2147446"/>
                  <a:gd name="connsiteY0-1574" fmla="*/ 0 h 1869743"/>
                  <a:gd name="connsiteX1-1575" fmla="*/ 436729 w 2147446"/>
                  <a:gd name="connsiteY1-1576" fmla="*/ 269543 h 1869743"/>
                  <a:gd name="connsiteX2-1577" fmla="*/ 283191 w 2147446"/>
                  <a:gd name="connsiteY2-1578" fmla="*/ 580030 h 1869743"/>
                  <a:gd name="connsiteX3-1579" fmla="*/ 0 w 2147446"/>
                  <a:gd name="connsiteY3-1580" fmla="*/ 887105 h 1869743"/>
                  <a:gd name="connsiteX4-1581" fmla="*/ 160361 w 2147446"/>
                  <a:gd name="connsiteY4-1582" fmla="*/ 1228299 h 1869743"/>
                  <a:gd name="connsiteX5-1583" fmla="*/ 429905 w 2147446"/>
                  <a:gd name="connsiteY5-1584" fmla="*/ 1402308 h 1869743"/>
                  <a:gd name="connsiteX6-1585" fmla="*/ 484496 w 2147446"/>
                  <a:gd name="connsiteY6-1586" fmla="*/ 1757149 h 1869743"/>
                  <a:gd name="connsiteX7-1587" fmla="*/ 719920 w 2147446"/>
                  <a:gd name="connsiteY7-1588" fmla="*/ 1869743 h 1869743"/>
                  <a:gd name="connsiteX8-1589" fmla="*/ 1115705 w 2147446"/>
                  <a:gd name="connsiteY8-1590" fmla="*/ 1760561 h 1869743"/>
                  <a:gd name="connsiteX9-1591" fmla="*/ 1603612 w 2147446"/>
                  <a:gd name="connsiteY9-1592" fmla="*/ 1821976 h 1869743"/>
                  <a:gd name="connsiteX10-1593" fmla="*/ 1934570 w 2147446"/>
                  <a:gd name="connsiteY10-1594" fmla="*/ 1777621 h 1869743"/>
                  <a:gd name="connsiteX11-1595" fmla="*/ 2023281 w 2147446"/>
                  <a:gd name="connsiteY11-1596" fmla="*/ 1572905 h 1869743"/>
                  <a:gd name="connsiteX12-1597" fmla="*/ 1995985 w 2147446"/>
                  <a:gd name="connsiteY12-1598" fmla="*/ 1313597 h 1869743"/>
                  <a:gd name="connsiteX13-1599" fmla="*/ 2057399 w 2147446"/>
                  <a:gd name="connsiteY13-1600" fmla="*/ 1204415 h 1869743"/>
                  <a:gd name="connsiteX14-1601" fmla="*/ 2146111 w 2147446"/>
                  <a:gd name="connsiteY14-1602" fmla="*/ 1037230 h 1869743"/>
                  <a:gd name="connsiteX15-1603" fmla="*/ 2006222 w 2147446"/>
                  <a:gd name="connsiteY15-1604" fmla="*/ 730155 h 1869743"/>
                  <a:gd name="connsiteX16-1605" fmla="*/ 1897039 w 2147446"/>
                  <a:gd name="connsiteY16-1606" fmla="*/ 573206 h 1869743"/>
                  <a:gd name="connsiteX17-1607" fmla="*/ 1914099 w 2147446"/>
                  <a:gd name="connsiteY17-1608" fmla="*/ 249072 h 1869743"/>
                  <a:gd name="connsiteX18-1609" fmla="*/ 1685499 w 2147446"/>
                  <a:gd name="connsiteY18-1610" fmla="*/ 27296 h 1869743"/>
                  <a:gd name="connsiteX19-1611" fmla="*/ 1299949 w 2147446"/>
                  <a:gd name="connsiteY19-1612" fmla="*/ 112594 h 1869743"/>
                  <a:gd name="connsiteX20-1613" fmla="*/ 1033818 w 2147446"/>
                  <a:gd name="connsiteY20-1614" fmla="*/ 119418 h 1869743"/>
                  <a:gd name="connsiteX21-1615" fmla="*/ 781335 w 2147446"/>
                  <a:gd name="connsiteY21-1616" fmla="*/ 0 h 1869743"/>
                  <a:gd name="connsiteX0-1617" fmla="*/ 781335 w 2147446"/>
                  <a:gd name="connsiteY0-1618" fmla="*/ 0 h 1869743"/>
                  <a:gd name="connsiteX1-1619" fmla="*/ 436729 w 2147446"/>
                  <a:gd name="connsiteY1-1620" fmla="*/ 269543 h 1869743"/>
                  <a:gd name="connsiteX2-1621" fmla="*/ 283191 w 2147446"/>
                  <a:gd name="connsiteY2-1622" fmla="*/ 580030 h 1869743"/>
                  <a:gd name="connsiteX3-1623" fmla="*/ 0 w 2147446"/>
                  <a:gd name="connsiteY3-1624" fmla="*/ 887105 h 1869743"/>
                  <a:gd name="connsiteX4-1625" fmla="*/ 160361 w 2147446"/>
                  <a:gd name="connsiteY4-1626" fmla="*/ 1228299 h 1869743"/>
                  <a:gd name="connsiteX5-1627" fmla="*/ 429905 w 2147446"/>
                  <a:gd name="connsiteY5-1628" fmla="*/ 1402308 h 1869743"/>
                  <a:gd name="connsiteX6-1629" fmla="*/ 484496 w 2147446"/>
                  <a:gd name="connsiteY6-1630" fmla="*/ 1757149 h 1869743"/>
                  <a:gd name="connsiteX7-1631" fmla="*/ 719920 w 2147446"/>
                  <a:gd name="connsiteY7-1632" fmla="*/ 1869743 h 1869743"/>
                  <a:gd name="connsiteX8-1633" fmla="*/ 1115705 w 2147446"/>
                  <a:gd name="connsiteY8-1634" fmla="*/ 1760561 h 1869743"/>
                  <a:gd name="connsiteX9-1635" fmla="*/ 1603612 w 2147446"/>
                  <a:gd name="connsiteY9-1636" fmla="*/ 1821976 h 1869743"/>
                  <a:gd name="connsiteX10-1637" fmla="*/ 1934570 w 2147446"/>
                  <a:gd name="connsiteY10-1638" fmla="*/ 1777621 h 1869743"/>
                  <a:gd name="connsiteX11-1639" fmla="*/ 2023281 w 2147446"/>
                  <a:gd name="connsiteY11-1640" fmla="*/ 1572905 h 1869743"/>
                  <a:gd name="connsiteX12-1641" fmla="*/ 1995985 w 2147446"/>
                  <a:gd name="connsiteY12-1642" fmla="*/ 1313597 h 1869743"/>
                  <a:gd name="connsiteX13-1643" fmla="*/ 2057399 w 2147446"/>
                  <a:gd name="connsiteY13-1644" fmla="*/ 1204415 h 1869743"/>
                  <a:gd name="connsiteX14-1645" fmla="*/ 2146111 w 2147446"/>
                  <a:gd name="connsiteY14-1646" fmla="*/ 1037230 h 1869743"/>
                  <a:gd name="connsiteX15-1647" fmla="*/ 2006222 w 2147446"/>
                  <a:gd name="connsiteY15-1648" fmla="*/ 730155 h 1869743"/>
                  <a:gd name="connsiteX16-1649" fmla="*/ 1897039 w 2147446"/>
                  <a:gd name="connsiteY16-1650" fmla="*/ 573206 h 1869743"/>
                  <a:gd name="connsiteX17-1651" fmla="*/ 1914099 w 2147446"/>
                  <a:gd name="connsiteY17-1652" fmla="*/ 249072 h 1869743"/>
                  <a:gd name="connsiteX18-1653" fmla="*/ 1685499 w 2147446"/>
                  <a:gd name="connsiteY18-1654" fmla="*/ 27296 h 1869743"/>
                  <a:gd name="connsiteX19-1655" fmla="*/ 1299949 w 2147446"/>
                  <a:gd name="connsiteY19-1656" fmla="*/ 112594 h 1869743"/>
                  <a:gd name="connsiteX20-1657" fmla="*/ 1033818 w 2147446"/>
                  <a:gd name="connsiteY20-1658" fmla="*/ 119418 h 1869743"/>
                  <a:gd name="connsiteX21-1659" fmla="*/ 781335 w 2147446"/>
                  <a:gd name="connsiteY21-1660" fmla="*/ 0 h 1869743"/>
                  <a:gd name="connsiteX0-1661" fmla="*/ 781335 w 2147446"/>
                  <a:gd name="connsiteY0-1662" fmla="*/ 0 h 1869743"/>
                  <a:gd name="connsiteX1-1663" fmla="*/ 436729 w 2147446"/>
                  <a:gd name="connsiteY1-1664" fmla="*/ 269543 h 1869743"/>
                  <a:gd name="connsiteX2-1665" fmla="*/ 283191 w 2147446"/>
                  <a:gd name="connsiteY2-1666" fmla="*/ 580030 h 1869743"/>
                  <a:gd name="connsiteX3-1667" fmla="*/ 0 w 2147446"/>
                  <a:gd name="connsiteY3-1668" fmla="*/ 887105 h 1869743"/>
                  <a:gd name="connsiteX4-1669" fmla="*/ 160361 w 2147446"/>
                  <a:gd name="connsiteY4-1670" fmla="*/ 1228299 h 1869743"/>
                  <a:gd name="connsiteX5-1671" fmla="*/ 429905 w 2147446"/>
                  <a:gd name="connsiteY5-1672" fmla="*/ 1402308 h 1869743"/>
                  <a:gd name="connsiteX6-1673" fmla="*/ 484496 w 2147446"/>
                  <a:gd name="connsiteY6-1674" fmla="*/ 1757149 h 1869743"/>
                  <a:gd name="connsiteX7-1675" fmla="*/ 719920 w 2147446"/>
                  <a:gd name="connsiteY7-1676" fmla="*/ 1869743 h 1869743"/>
                  <a:gd name="connsiteX8-1677" fmla="*/ 1115705 w 2147446"/>
                  <a:gd name="connsiteY8-1678" fmla="*/ 1760561 h 1869743"/>
                  <a:gd name="connsiteX9-1679" fmla="*/ 1603612 w 2147446"/>
                  <a:gd name="connsiteY9-1680" fmla="*/ 1821976 h 1869743"/>
                  <a:gd name="connsiteX10-1681" fmla="*/ 1934570 w 2147446"/>
                  <a:gd name="connsiteY10-1682" fmla="*/ 1777621 h 1869743"/>
                  <a:gd name="connsiteX11-1683" fmla="*/ 2023281 w 2147446"/>
                  <a:gd name="connsiteY11-1684" fmla="*/ 1572905 h 1869743"/>
                  <a:gd name="connsiteX12-1685" fmla="*/ 1995985 w 2147446"/>
                  <a:gd name="connsiteY12-1686" fmla="*/ 1313597 h 1869743"/>
                  <a:gd name="connsiteX13-1687" fmla="*/ 2057399 w 2147446"/>
                  <a:gd name="connsiteY13-1688" fmla="*/ 1204415 h 1869743"/>
                  <a:gd name="connsiteX14-1689" fmla="*/ 2146111 w 2147446"/>
                  <a:gd name="connsiteY14-1690" fmla="*/ 1037230 h 1869743"/>
                  <a:gd name="connsiteX15-1691" fmla="*/ 2006222 w 2147446"/>
                  <a:gd name="connsiteY15-1692" fmla="*/ 730155 h 1869743"/>
                  <a:gd name="connsiteX16-1693" fmla="*/ 1897039 w 2147446"/>
                  <a:gd name="connsiteY16-1694" fmla="*/ 573206 h 1869743"/>
                  <a:gd name="connsiteX17-1695" fmla="*/ 1914099 w 2147446"/>
                  <a:gd name="connsiteY17-1696" fmla="*/ 249072 h 1869743"/>
                  <a:gd name="connsiteX18-1697" fmla="*/ 1685499 w 2147446"/>
                  <a:gd name="connsiteY18-1698" fmla="*/ 27296 h 1869743"/>
                  <a:gd name="connsiteX19-1699" fmla="*/ 1299949 w 2147446"/>
                  <a:gd name="connsiteY19-1700" fmla="*/ 112594 h 1869743"/>
                  <a:gd name="connsiteX20-1701" fmla="*/ 1033818 w 2147446"/>
                  <a:gd name="connsiteY20-1702" fmla="*/ 119418 h 1869743"/>
                  <a:gd name="connsiteX21-1703" fmla="*/ 781335 w 2147446"/>
                  <a:gd name="connsiteY21-1704" fmla="*/ 0 h 1869743"/>
                  <a:gd name="connsiteX0-1705" fmla="*/ 781335 w 2147446"/>
                  <a:gd name="connsiteY0-1706" fmla="*/ 0 h 1869743"/>
                  <a:gd name="connsiteX1-1707" fmla="*/ 436729 w 2147446"/>
                  <a:gd name="connsiteY1-1708" fmla="*/ 269543 h 1869743"/>
                  <a:gd name="connsiteX2-1709" fmla="*/ 283191 w 2147446"/>
                  <a:gd name="connsiteY2-1710" fmla="*/ 580030 h 1869743"/>
                  <a:gd name="connsiteX3-1711" fmla="*/ 0 w 2147446"/>
                  <a:gd name="connsiteY3-1712" fmla="*/ 887105 h 1869743"/>
                  <a:gd name="connsiteX4-1713" fmla="*/ 160361 w 2147446"/>
                  <a:gd name="connsiteY4-1714" fmla="*/ 1228299 h 1869743"/>
                  <a:gd name="connsiteX5-1715" fmla="*/ 429905 w 2147446"/>
                  <a:gd name="connsiteY5-1716" fmla="*/ 1402308 h 1869743"/>
                  <a:gd name="connsiteX6-1717" fmla="*/ 484496 w 2147446"/>
                  <a:gd name="connsiteY6-1718" fmla="*/ 1757149 h 1869743"/>
                  <a:gd name="connsiteX7-1719" fmla="*/ 719920 w 2147446"/>
                  <a:gd name="connsiteY7-1720" fmla="*/ 1869743 h 1869743"/>
                  <a:gd name="connsiteX8-1721" fmla="*/ 1115705 w 2147446"/>
                  <a:gd name="connsiteY8-1722" fmla="*/ 1760561 h 1869743"/>
                  <a:gd name="connsiteX9-1723" fmla="*/ 1603612 w 2147446"/>
                  <a:gd name="connsiteY9-1724" fmla="*/ 1821976 h 1869743"/>
                  <a:gd name="connsiteX10-1725" fmla="*/ 1934570 w 2147446"/>
                  <a:gd name="connsiteY10-1726" fmla="*/ 1777621 h 1869743"/>
                  <a:gd name="connsiteX11-1727" fmla="*/ 2023281 w 2147446"/>
                  <a:gd name="connsiteY11-1728" fmla="*/ 1572905 h 1869743"/>
                  <a:gd name="connsiteX12-1729" fmla="*/ 1995985 w 2147446"/>
                  <a:gd name="connsiteY12-1730" fmla="*/ 1313597 h 1869743"/>
                  <a:gd name="connsiteX13-1731" fmla="*/ 2057399 w 2147446"/>
                  <a:gd name="connsiteY13-1732" fmla="*/ 1204415 h 1869743"/>
                  <a:gd name="connsiteX14-1733" fmla="*/ 2146111 w 2147446"/>
                  <a:gd name="connsiteY14-1734" fmla="*/ 1037230 h 1869743"/>
                  <a:gd name="connsiteX15-1735" fmla="*/ 2006222 w 2147446"/>
                  <a:gd name="connsiteY15-1736" fmla="*/ 730155 h 1869743"/>
                  <a:gd name="connsiteX16-1737" fmla="*/ 1897039 w 2147446"/>
                  <a:gd name="connsiteY16-1738" fmla="*/ 573206 h 1869743"/>
                  <a:gd name="connsiteX17-1739" fmla="*/ 1914099 w 2147446"/>
                  <a:gd name="connsiteY17-1740" fmla="*/ 249072 h 1869743"/>
                  <a:gd name="connsiteX18-1741" fmla="*/ 1685499 w 2147446"/>
                  <a:gd name="connsiteY18-1742" fmla="*/ 27296 h 1869743"/>
                  <a:gd name="connsiteX19-1743" fmla="*/ 1299949 w 2147446"/>
                  <a:gd name="connsiteY19-1744" fmla="*/ 112594 h 1869743"/>
                  <a:gd name="connsiteX20-1745" fmla="*/ 1033818 w 2147446"/>
                  <a:gd name="connsiteY20-1746" fmla="*/ 119418 h 1869743"/>
                  <a:gd name="connsiteX21-1747" fmla="*/ 781335 w 2147446"/>
                  <a:gd name="connsiteY21-1748" fmla="*/ 0 h 1869743"/>
                  <a:gd name="connsiteX0-1749" fmla="*/ 781335 w 2147446"/>
                  <a:gd name="connsiteY0-1750" fmla="*/ 0 h 1870589"/>
                  <a:gd name="connsiteX1-1751" fmla="*/ 436729 w 2147446"/>
                  <a:gd name="connsiteY1-1752" fmla="*/ 269543 h 1870589"/>
                  <a:gd name="connsiteX2-1753" fmla="*/ 283191 w 2147446"/>
                  <a:gd name="connsiteY2-1754" fmla="*/ 580030 h 1870589"/>
                  <a:gd name="connsiteX3-1755" fmla="*/ 0 w 2147446"/>
                  <a:gd name="connsiteY3-1756" fmla="*/ 887105 h 1870589"/>
                  <a:gd name="connsiteX4-1757" fmla="*/ 160361 w 2147446"/>
                  <a:gd name="connsiteY4-1758" fmla="*/ 1228299 h 1870589"/>
                  <a:gd name="connsiteX5-1759" fmla="*/ 429905 w 2147446"/>
                  <a:gd name="connsiteY5-1760" fmla="*/ 1402308 h 1870589"/>
                  <a:gd name="connsiteX6-1761" fmla="*/ 484496 w 2147446"/>
                  <a:gd name="connsiteY6-1762" fmla="*/ 1757149 h 1870589"/>
                  <a:gd name="connsiteX7-1763" fmla="*/ 719920 w 2147446"/>
                  <a:gd name="connsiteY7-1764" fmla="*/ 1869743 h 1870589"/>
                  <a:gd name="connsiteX8-1765" fmla="*/ 1115705 w 2147446"/>
                  <a:gd name="connsiteY8-1766" fmla="*/ 1760561 h 1870589"/>
                  <a:gd name="connsiteX9-1767" fmla="*/ 1603612 w 2147446"/>
                  <a:gd name="connsiteY9-1768" fmla="*/ 1821976 h 1870589"/>
                  <a:gd name="connsiteX10-1769" fmla="*/ 1934570 w 2147446"/>
                  <a:gd name="connsiteY10-1770" fmla="*/ 1777621 h 1870589"/>
                  <a:gd name="connsiteX11-1771" fmla="*/ 2023281 w 2147446"/>
                  <a:gd name="connsiteY11-1772" fmla="*/ 1572905 h 1870589"/>
                  <a:gd name="connsiteX12-1773" fmla="*/ 1995985 w 2147446"/>
                  <a:gd name="connsiteY12-1774" fmla="*/ 1313597 h 1870589"/>
                  <a:gd name="connsiteX13-1775" fmla="*/ 2057399 w 2147446"/>
                  <a:gd name="connsiteY13-1776" fmla="*/ 1204415 h 1870589"/>
                  <a:gd name="connsiteX14-1777" fmla="*/ 2146111 w 2147446"/>
                  <a:gd name="connsiteY14-1778" fmla="*/ 1037230 h 1870589"/>
                  <a:gd name="connsiteX15-1779" fmla="*/ 2006222 w 2147446"/>
                  <a:gd name="connsiteY15-1780" fmla="*/ 730155 h 1870589"/>
                  <a:gd name="connsiteX16-1781" fmla="*/ 1897039 w 2147446"/>
                  <a:gd name="connsiteY16-1782" fmla="*/ 573206 h 1870589"/>
                  <a:gd name="connsiteX17-1783" fmla="*/ 1914099 w 2147446"/>
                  <a:gd name="connsiteY17-1784" fmla="*/ 249072 h 1870589"/>
                  <a:gd name="connsiteX18-1785" fmla="*/ 1685499 w 2147446"/>
                  <a:gd name="connsiteY18-1786" fmla="*/ 27296 h 1870589"/>
                  <a:gd name="connsiteX19-1787" fmla="*/ 1299949 w 2147446"/>
                  <a:gd name="connsiteY19-1788" fmla="*/ 112594 h 1870589"/>
                  <a:gd name="connsiteX20-1789" fmla="*/ 1033818 w 2147446"/>
                  <a:gd name="connsiteY20-1790" fmla="*/ 119418 h 1870589"/>
                  <a:gd name="connsiteX21-1791" fmla="*/ 781335 w 2147446"/>
                  <a:gd name="connsiteY21-1792" fmla="*/ 0 h 1870589"/>
                  <a:gd name="connsiteX0-1793" fmla="*/ 781335 w 2147446"/>
                  <a:gd name="connsiteY0-1794" fmla="*/ 0 h 1870817"/>
                  <a:gd name="connsiteX1-1795" fmla="*/ 436729 w 2147446"/>
                  <a:gd name="connsiteY1-1796" fmla="*/ 269543 h 1870817"/>
                  <a:gd name="connsiteX2-1797" fmla="*/ 283191 w 2147446"/>
                  <a:gd name="connsiteY2-1798" fmla="*/ 580030 h 1870817"/>
                  <a:gd name="connsiteX3-1799" fmla="*/ 0 w 2147446"/>
                  <a:gd name="connsiteY3-1800" fmla="*/ 887105 h 1870817"/>
                  <a:gd name="connsiteX4-1801" fmla="*/ 160361 w 2147446"/>
                  <a:gd name="connsiteY4-1802" fmla="*/ 1228299 h 1870817"/>
                  <a:gd name="connsiteX5-1803" fmla="*/ 429905 w 2147446"/>
                  <a:gd name="connsiteY5-1804" fmla="*/ 1402308 h 1870817"/>
                  <a:gd name="connsiteX6-1805" fmla="*/ 484496 w 2147446"/>
                  <a:gd name="connsiteY6-1806" fmla="*/ 1757149 h 1870817"/>
                  <a:gd name="connsiteX7-1807" fmla="*/ 719920 w 2147446"/>
                  <a:gd name="connsiteY7-1808" fmla="*/ 1869743 h 1870817"/>
                  <a:gd name="connsiteX8-1809" fmla="*/ 1115705 w 2147446"/>
                  <a:gd name="connsiteY8-1810" fmla="*/ 1760561 h 1870817"/>
                  <a:gd name="connsiteX9-1811" fmla="*/ 1603612 w 2147446"/>
                  <a:gd name="connsiteY9-1812" fmla="*/ 1821976 h 1870817"/>
                  <a:gd name="connsiteX10-1813" fmla="*/ 1934570 w 2147446"/>
                  <a:gd name="connsiteY10-1814" fmla="*/ 1777621 h 1870817"/>
                  <a:gd name="connsiteX11-1815" fmla="*/ 2023281 w 2147446"/>
                  <a:gd name="connsiteY11-1816" fmla="*/ 1572905 h 1870817"/>
                  <a:gd name="connsiteX12-1817" fmla="*/ 1995985 w 2147446"/>
                  <a:gd name="connsiteY12-1818" fmla="*/ 1313597 h 1870817"/>
                  <a:gd name="connsiteX13-1819" fmla="*/ 2057399 w 2147446"/>
                  <a:gd name="connsiteY13-1820" fmla="*/ 1204415 h 1870817"/>
                  <a:gd name="connsiteX14-1821" fmla="*/ 2146111 w 2147446"/>
                  <a:gd name="connsiteY14-1822" fmla="*/ 1037230 h 1870817"/>
                  <a:gd name="connsiteX15-1823" fmla="*/ 2006222 w 2147446"/>
                  <a:gd name="connsiteY15-1824" fmla="*/ 730155 h 1870817"/>
                  <a:gd name="connsiteX16-1825" fmla="*/ 1897039 w 2147446"/>
                  <a:gd name="connsiteY16-1826" fmla="*/ 573206 h 1870817"/>
                  <a:gd name="connsiteX17-1827" fmla="*/ 1914099 w 2147446"/>
                  <a:gd name="connsiteY17-1828" fmla="*/ 249072 h 1870817"/>
                  <a:gd name="connsiteX18-1829" fmla="*/ 1685499 w 2147446"/>
                  <a:gd name="connsiteY18-1830" fmla="*/ 27296 h 1870817"/>
                  <a:gd name="connsiteX19-1831" fmla="*/ 1299949 w 2147446"/>
                  <a:gd name="connsiteY19-1832" fmla="*/ 112594 h 1870817"/>
                  <a:gd name="connsiteX20-1833" fmla="*/ 1033818 w 2147446"/>
                  <a:gd name="connsiteY20-1834" fmla="*/ 119418 h 1870817"/>
                  <a:gd name="connsiteX21-1835" fmla="*/ 781335 w 2147446"/>
                  <a:gd name="connsiteY21-1836" fmla="*/ 0 h 1870817"/>
                  <a:gd name="connsiteX0-1837" fmla="*/ 781335 w 2147446"/>
                  <a:gd name="connsiteY0-1838" fmla="*/ 0 h 1870361"/>
                  <a:gd name="connsiteX1-1839" fmla="*/ 436729 w 2147446"/>
                  <a:gd name="connsiteY1-1840" fmla="*/ 269543 h 1870361"/>
                  <a:gd name="connsiteX2-1841" fmla="*/ 283191 w 2147446"/>
                  <a:gd name="connsiteY2-1842" fmla="*/ 580030 h 1870361"/>
                  <a:gd name="connsiteX3-1843" fmla="*/ 0 w 2147446"/>
                  <a:gd name="connsiteY3-1844" fmla="*/ 887105 h 1870361"/>
                  <a:gd name="connsiteX4-1845" fmla="*/ 160361 w 2147446"/>
                  <a:gd name="connsiteY4-1846" fmla="*/ 1228299 h 1870361"/>
                  <a:gd name="connsiteX5-1847" fmla="*/ 429905 w 2147446"/>
                  <a:gd name="connsiteY5-1848" fmla="*/ 1402308 h 1870361"/>
                  <a:gd name="connsiteX6-1849" fmla="*/ 474260 w 2147446"/>
                  <a:gd name="connsiteY6-1850" fmla="*/ 1702558 h 1870361"/>
                  <a:gd name="connsiteX7-1851" fmla="*/ 719920 w 2147446"/>
                  <a:gd name="connsiteY7-1852" fmla="*/ 1869743 h 1870361"/>
                  <a:gd name="connsiteX8-1853" fmla="*/ 1115705 w 2147446"/>
                  <a:gd name="connsiteY8-1854" fmla="*/ 1760561 h 1870361"/>
                  <a:gd name="connsiteX9-1855" fmla="*/ 1603612 w 2147446"/>
                  <a:gd name="connsiteY9-1856" fmla="*/ 1821976 h 1870361"/>
                  <a:gd name="connsiteX10-1857" fmla="*/ 1934570 w 2147446"/>
                  <a:gd name="connsiteY10-1858" fmla="*/ 1777621 h 1870361"/>
                  <a:gd name="connsiteX11-1859" fmla="*/ 2023281 w 2147446"/>
                  <a:gd name="connsiteY11-1860" fmla="*/ 1572905 h 1870361"/>
                  <a:gd name="connsiteX12-1861" fmla="*/ 1995985 w 2147446"/>
                  <a:gd name="connsiteY12-1862" fmla="*/ 1313597 h 1870361"/>
                  <a:gd name="connsiteX13-1863" fmla="*/ 2057399 w 2147446"/>
                  <a:gd name="connsiteY13-1864" fmla="*/ 1204415 h 1870361"/>
                  <a:gd name="connsiteX14-1865" fmla="*/ 2146111 w 2147446"/>
                  <a:gd name="connsiteY14-1866" fmla="*/ 1037230 h 1870361"/>
                  <a:gd name="connsiteX15-1867" fmla="*/ 2006222 w 2147446"/>
                  <a:gd name="connsiteY15-1868" fmla="*/ 730155 h 1870361"/>
                  <a:gd name="connsiteX16-1869" fmla="*/ 1897039 w 2147446"/>
                  <a:gd name="connsiteY16-1870" fmla="*/ 573206 h 1870361"/>
                  <a:gd name="connsiteX17-1871" fmla="*/ 1914099 w 2147446"/>
                  <a:gd name="connsiteY17-1872" fmla="*/ 249072 h 1870361"/>
                  <a:gd name="connsiteX18-1873" fmla="*/ 1685499 w 2147446"/>
                  <a:gd name="connsiteY18-1874" fmla="*/ 27296 h 1870361"/>
                  <a:gd name="connsiteX19-1875" fmla="*/ 1299949 w 2147446"/>
                  <a:gd name="connsiteY19-1876" fmla="*/ 112594 h 1870361"/>
                  <a:gd name="connsiteX20-1877" fmla="*/ 1033818 w 2147446"/>
                  <a:gd name="connsiteY20-1878" fmla="*/ 119418 h 1870361"/>
                  <a:gd name="connsiteX21-1879" fmla="*/ 781335 w 2147446"/>
                  <a:gd name="connsiteY21-1880" fmla="*/ 0 h 1870361"/>
                  <a:gd name="connsiteX0-1881" fmla="*/ 781335 w 2147446"/>
                  <a:gd name="connsiteY0-1882" fmla="*/ 0 h 1870361"/>
                  <a:gd name="connsiteX1-1883" fmla="*/ 436729 w 2147446"/>
                  <a:gd name="connsiteY1-1884" fmla="*/ 269543 h 1870361"/>
                  <a:gd name="connsiteX2-1885" fmla="*/ 283191 w 2147446"/>
                  <a:gd name="connsiteY2-1886" fmla="*/ 580030 h 1870361"/>
                  <a:gd name="connsiteX3-1887" fmla="*/ 0 w 2147446"/>
                  <a:gd name="connsiteY3-1888" fmla="*/ 887105 h 1870361"/>
                  <a:gd name="connsiteX4-1889" fmla="*/ 160361 w 2147446"/>
                  <a:gd name="connsiteY4-1890" fmla="*/ 1228299 h 1870361"/>
                  <a:gd name="connsiteX5-1891" fmla="*/ 429905 w 2147446"/>
                  <a:gd name="connsiteY5-1892" fmla="*/ 1402308 h 1870361"/>
                  <a:gd name="connsiteX6-1893" fmla="*/ 474260 w 2147446"/>
                  <a:gd name="connsiteY6-1894" fmla="*/ 1702558 h 1870361"/>
                  <a:gd name="connsiteX7-1895" fmla="*/ 719920 w 2147446"/>
                  <a:gd name="connsiteY7-1896" fmla="*/ 1869743 h 1870361"/>
                  <a:gd name="connsiteX8-1897" fmla="*/ 1115705 w 2147446"/>
                  <a:gd name="connsiteY8-1898" fmla="*/ 1760561 h 1870361"/>
                  <a:gd name="connsiteX9-1899" fmla="*/ 1603612 w 2147446"/>
                  <a:gd name="connsiteY9-1900" fmla="*/ 1821976 h 1870361"/>
                  <a:gd name="connsiteX10-1901" fmla="*/ 1934570 w 2147446"/>
                  <a:gd name="connsiteY10-1902" fmla="*/ 1777621 h 1870361"/>
                  <a:gd name="connsiteX11-1903" fmla="*/ 2023281 w 2147446"/>
                  <a:gd name="connsiteY11-1904" fmla="*/ 1572905 h 1870361"/>
                  <a:gd name="connsiteX12-1905" fmla="*/ 1995985 w 2147446"/>
                  <a:gd name="connsiteY12-1906" fmla="*/ 1313597 h 1870361"/>
                  <a:gd name="connsiteX13-1907" fmla="*/ 2057399 w 2147446"/>
                  <a:gd name="connsiteY13-1908" fmla="*/ 1204415 h 1870361"/>
                  <a:gd name="connsiteX14-1909" fmla="*/ 2146111 w 2147446"/>
                  <a:gd name="connsiteY14-1910" fmla="*/ 1037230 h 1870361"/>
                  <a:gd name="connsiteX15-1911" fmla="*/ 2006222 w 2147446"/>
                  <a:gd name="connsiteY15-1912" fmla="*/ 730155 h 1870361"/>
                  <a:gd name="connsiteX16-1913" fmla="*/ 1897039 w 2147446"/>
                  <a:gd name="connsiteY16-1914" fmla="*/ 573206 h 1870361"/>
                  <a:gd name="connsiteX17-1915" fmla="*/ 1914099 w 2147446"/>
                  <a:gd name="connsiteY17-1916" fmla="*/ 249072 h 1870361"/>
                  <a:gd name="connsiteX18-1917" fmla="*/ 1685499 w 2147446"/>
                  <a:gd name="connsiteY18-1918" fmla="*/ 27296 h 1870361"/>
                  <a:gd name="connsiteX19-1919" fmla="*/ 1299949 w 2147446"/>
                  <a:gd name="connsiteY19-1920" fmla="*/ 112594 h 1870361"/>
                  <a:gd name="connsiteX20-1921" fmla="*/ 1033818 w 2147446"/>
                  <a:gd name="connsiteY20-1922" fmla="*/ 119418 h 1870361"/>
                  <a:gd name="connsiteX21-1923" fmla="*/ 781335 w 2147446"/>
                  <a:gd name="connsiteY21-1924" fmla="*/ 0 h 1870361"/>
                  <a:gd name="connsiteX0-1925" fmla="*/ 781335 w 2147446"/>
                  <a:gd name="connsiteY0-1926" fmla="*/ 0 h 1870361"/>
                  <a:gd name="connsiteX1-1927" fmla="*/ 436729 w 2147446"/>
                  <a:gd name="connsiteY1-1928" fmla="*/ 269543 h 1870361"/>
                  <a:gd name="connsiteX2-1929" fmla="*/ 283191 w 2147446"/>
                  <a:gd name="connsiteY2-1930" fmla="*/ 580030 h 1870361"/>
                  <a:gd name="connsiteX3-1931" fmla="*/ 0 w 2147446"/>
                  <a:gd name="connsiteY3-1932" fmla="*/ 887105 h 1870361"/>
                  <a:gd name="connsiteX4-1933" fmla="*/ 160361 w 2147446"/>
                  <a:gd name="connsiteY4-1934" fmla="*/ 1228299 h 1870361"/>
                  <a:gd name="connsiteX5-1935" fmla="*/ 429905 w 2147446"/>
                  <a:gd name="connsiteY5-1936" fmla="*/ 1402308 h 1870361"/>
                  <a:gd name="connsiteX6-1937" fmla="*/ 474260 w 2147446"/>
                  <a:gd name="connsiteY6-1938" fmla="*/ 1702558 h 1870361"/>
                  <a:gd name="connsiteX7-1939" fmla="*/ 719920 w 2147446"/>
                  <a:gd name="connsiteY7-1940" fmla="*/ 1869743 h 1870361"/>
                  <a:gd name="connsiteX8-1941" fmla="*/ 1115705 w 2147446"/>
                  <a:gd name="connsiteY8-1942" fmla="*/ 1760561 h 1870361"/>
                  <a:gd name="connsiteX9-1943" fmla="*/ 1603612 w 2147446"/>
                  <a:gd name="connsiteY9-1944" fmla="*/ 1821976 h 1870361"/>
                  <a:gd name="connsiteX10-1945" fmla="*/ 1934570 w 2147446"/>
                  <a:gd name="connsiteY10-1946" fmla="*/ 1777621 h 1870361"/>
                  <a:gd name="connsiteX11-1947" fmla="*/ 2023281 w 2147446"/>
                  <a:gd name="connsiteY11-1948" fmla="*/ 1572905 h 1870361"/>
                  <a:gd name="connsiteX12-1949" fmla="*/ 1995985 w 2147446"/>
                  <a:gd name="connsiteY12-1950" fmla="*/ 1313597 h 1870361"/>
                  <a:gd name="connsiteX13-1951" fmla="*/ 2057399 w 2147446"/>
                  <a:gd name="connsiteY13-1952" fmla="*/ 1204415 h 1870361"/>
                  <a:gd name="connsiteX14-1953" fmla="*/ 2146111 w 2147446"/>
                  <a:gd name="connsiteY14-1954" fmla="*/ 1037230 h 1870361"/>
                  <a:gd name="connsiteX15-1955" fmla="*/ 2006222 w 2147446"/>
                  <a:gd name="connsiteY15-1956" fmla="*/ 730155 h 1870361"/>
                  <a:gd name="connsiteX16-1957" fmla="*/ 1897039 w 2147446"/>
                  <a:gd name="connsiteY16-1958" fmla="*/ 573206 h 1870361"/>
                  <a:gd name="connsiteX17-1959" fmla="*/ 1914099 w 2147446"/>
                  <a:gd name="connsiteY17-1960" fmla="*/ 249072 h 1870361"/>
                  <a:gd name="connsiteX18-1961" fmla="*/ 1685499 w 2147446"/>
                  <a:gd name="connsiteY18-1962" fmla="*/ 27296 h 1870361"/>
                  <a:gd name="connsiteX19-1963" fmla="*/ 1299949 w 2147446"/>
                  <a:gd name="connsiteY19-1964" fmla="*/ 112594 h 1870361"/>
                  <a:gd name="connsiteX20-1965" fmla="*/ 1033818 w 2147446"/>
                  <a:gd name="connsiteY20-1966" fmla="*/ 119418 h 1870361"/>
                  <a:gd name="connsiteX21-1967" fmla="*/ 781335 w 2147446"/>
                  <a:gd name="connsiteY21-1968" fmla="*/ 0 h 1870361"/>
                  <a:gd name="connsiteX0-1969" fmla="*/ 781335 w 2147446"/>
                  <a:gd name="connsiteY0-1970" fmla="*/ 0 h 1870361"/>
                  <a:gd name="connsiteX1-1971" fmla="*/ 436729 w 2147446"/>
                  <a:gd name="connsiteY1-1972" fmla="*/ 269543 h 1870361"/>
                  <a:gd name="connsiteX2-1973" fmla="*/ 283191 w 2147446"/>
                  <a:gd name="connsiteY2-1974" fmla="*/ 580030 h 1870361"/>
                  <a:gd name="connsiteX3-1975" fmla="*/ 0 w 2147446"/>
                  <a:gd name="connsiteY3-1976" fmla="*/ 887105 h 1870361"/>
                  <a:gd name="connsiteX4-1977" fmla="*/ 160361 w 2147446"/>
                  <a:gd name="connsiteY4-1978" fmla="*/ 1228299 h 1870361"/>
                  <a:gd name="connsiteX5-1979" fmla="*/ 429905 w 2147446"/>
                  <a:gd name="connsiteY5-1980" fmla="*/ 1402308 h 1870361"/>
                  <a:gd name="connsiteX6-1981" fmla="*/ 474260 w 2147446"/>
                  <a:gd name="connsiteY6-1982" fmla="*/ 1702558 h 1870361"/>
                  <a:gd name="connsiteX7-1983" fmla="*/ 719920 w 2147446"/>
                  <a:gd name="connsiteY7-1984" fmla="*/ 1869743 h 1870361"/>
                  <a:gd name="connsiteX8-1985" fmla="*/ 1115705 w 2147446"/>
                  <a:gd name="connsiteY8-1986" fmla="*/ 1760561 h 1870361"/>
                  <a:gd name="connsiteX9-1987" fmla="*/ 1603612 w 2147446"/>
                  <a:gd name="connsiteY9-1988" fmla="*/ 1821976 h 1870361"/>
                  <a:gd name="connsiteX10-1989" fmla="*/ 1934570 w 2147446"/>
                  <a:gd name="connsiteY10-1990" fmla="*/ 1777621 h 1870361"/>
                  <a:gd name="connsiteX11-1991" fmla="*/ 2023281 w 2147446"/>
                  <a:gd name="connsiteY11-1992" fmla="*/ 1572905 h 1870361"/>
                  <a:gd name="connsiteX12-1993" fmla="*/ 1995985 w 2147446"/>
                  <a:gd name="connsiteY12-1994" fmla="*/ 1313597 h 1870361"/>
                  <a:gd name="connsiteX13-1995" fmla="*/ 2057399 w 2147446"/>
                  <a:gd name="connsiteY13-1996" fmla="*/ 1204415 h 1870361"/>
                  <a:gd name="connsiteX14-1997" fmla="*/ 2146111 w 2147446"/>
                  <a:gd name="connsiteY14-1998" fmla="*/ 1037230 h 1870361"/>
                  <a:gd name="connsiteX15-1999" fmla="*/ 2006222 w 2147446"/>
                  <a:gd name="connsiteY15-2000" fmla="*/ 730155 h 1870361"/>
                  <a:gd name="connsiteX16-2001" fmla="*/ 1897039 w 2147446"/>
                  <a:gd name="connsiteY16-2002" fmla="*/ 573206 h 1870361"/>
                  <a:gd name="connsiteX17-2003" fmla="*/ 1914099 w 2147446"/>
                  <a:gd name="connsiteY17-2004" fmla="*/ 249072 h 1870361"/>
                  <a:gd name="connsiteX18-2005" fmla="*/ 1685499 w 2147446"/>
                  <a:gd name="connsiteY18-2006" fmla="*/ 27296 h 1870361"/>
                  <a:gd name="connsiteX19-2007" fmla="*/ 1299949 w 2147446"/>
                  <a:gd name="connsiteY19-2008" fmla="*/ 112594 h 1870361"/>
                  <a:gd name="connsiteX20-2009" fmla="*/ 1033818 w 2147446"/>
                  <a:gd name="connsiteY20-2010" fmla="*/ 119418 h 1870361"/>
                  <a:gd name="connsiteX21-2011" fmla="*/ 781335 w 2147446"/>
                  <a:gd name="connsiteY21-2012" fmla="*/ 0 h 1870361"/>
                  <a:gd name="connsiteX0-2013" fmla="*/ 783048 w 2149159"/>
                  <a:gd name="connsiteY0-2014" fmla="*/ 0 h 1870361"/>
                  <a:gd name="connsiteX1-2015" fmla="*/ 438442 w 2149159"/>
                  <a:gd name="connsiteY1-2016" fmla="*/ 269543 h 1870361"/>
                  <a:gd name="connsiteX2-2017" fmla="*/ 284904 w 2149159"/>
                  <a:gd name="connsiteY2-2018" fmla="*/ 580030 h 1870361"/>
                  <a:gd name="connsiteX3-2019" fmla="*/ 1713 w 2149159"/>
                  <a:gd name="connsiteY3-2020" fmla="*/ 887105 h 1870361"/>
                  <a:gd name="connsiteX4-2021" fmla="*/ 162074 w 2149159"/>
                  <a:gd name="connsiteY4-2022" fmla="*/ 1228299 h 1870361"/>
                  <a:gd name="connsiteX5-2023" fmla="*/ 431618 w 2149159"/>
                  <a:gd name="connsiteY5-2024" fmla="*/ 1402308 h 1870361"/>
                  <a:gd name="connsiteX6-2025" fmla="*/ 475973 w 2149159"/>
                  <a:gd name="connsiteY6-2026" fmla="*/ 1702558 h 1870361"/>
                  <a:gd name="connsiteX7-2027" fmla="*/ 721633 w 2149159"/>
                  <a:gd name="connsiteY7-2028" fmla="*/ 1869743 h 1870361"/>
                  <a:gd name="connsiteX8-2029" fmla="*/ 1117418 w 2149159"/>
                  <a:gd name="connsiteY8-2030" fmla="*/ 1760561 h 1870361"/>
                  <a:gd name="connsiteX9-2031" fmla="*/ 1605325 w 2149159"/>
                  <a:gd name="connsiteY9-2032" fmla="*/ 1821976 h 1870361"/>
                  <a:gd name="connsiteX10-2033" fmla="*/ 1936283 w 2149159"/>
                  <a:gd name="connsiteY10-2034" fmla="*/ 1777621 h 1870361"/>
                  <a:gd name="connsiteX11-2035" fmla="*/ 2024994 w 2149159"/>
                  <a:gd name="connsiteY11-2036" fmla="*/ 1572905 h 1870361"/>
                  <a:gd name="connsiteX12-2037" fmla="*/ 1997698 w 2149159"/>
                  <a:gd name="connsiteY12-2038" fmla="*/ 1313597 h 1870361"/>
                  <a:gd name="connsiteX13-2039" fmla="*/ 2059112 w 2149159"/>
                  <a:gd name="connsiteY13-2040" fmla="*/ 1204415 h 1870361"/>
                  <a:gd name="connsiteX14-2041" fmla="*/ 2147824 w 2149159"/>
                  <a:gd name="connsiteY14-2042" fmla="*/ 1037230 h 1870361"/>
                  <a:gd name="connsiteX15-2043" fmla="*/ 2007935 w 2149159"/>
                  <a:gd name="connsiteY15-2044" fmla="*/ 730155 h 1870361"/>
                  <a:gd name="connsiteX16-2045" fmla="*/ 1898752 w 2149159"/>
                  <a:gd name="connsiteY16-2046" fmla="*/ 573206 h 1870361"/>
                  <a:gd name="connsiteX17-2047" fmla="*/ 1915812 w 2149159"/>
                  <a:gd name="connsiteY17-2048" fmla="*/ 249072 h 1870361"/>
                  <a:gd name="connsiteX18-2049" fmla="*/ 1687212 w 2149159"/>
                  <a:gd name="connsiteY18-2050" fmla="*/ 27296 h 1870361"/>
                  <a:gd name="connsiteX19-2051" fmla="*/ 1301662 w 2149159"/>
                  <a:gd name="connsiteY19-2052" fmla="*/ 112594 h 1870361"/>
                  <a:gd name="connsiteX20-2053" fmla="*/ 1035531 w 2149159"/>
                  <a:gd name="connsiteY20-2054" fmla="*/ 119418 h 1870361"/>
                  <a:gd name="connsiteX21-2055" fmla="*/ 783048 w 2149159"/>
                  <a:gd name="connsiteY21-2056" fmla="*/ 0 h 1870361"/>
                  <a:gd name="connsiteX0-2057" fmla="*/ 783048 w 2149159"/>
                  <a:gd name="connsiteY0-2058" fmla="*/ 0 h 1870361"/>
                  <a:gd name="connsiteX1-2059" fmla="*/ 438442 w 2149159"/>
                  <a:gd name="connsiteY1-2060" fmla="*/ 269543 h 1870361"/>
                  <a:gd name="connsiteX2-2061" fmla="*/ 284904 w 2149159"/>
                  <a:gd name="connsiteY2-2062" fmla="*/ 580030 h 1870361"/>
                  <a:gd name="connsiteX3-2063" fmla="*/ 1713 w 2149159"/>
                  <a:gd name="connsiteY3-2064" fmla="*/ 887105 h 1870361"/>
                  <a:gd name="connsiteX4-2065" fmla="*/ 162074 w 2149159"/>
                  <a:gd name="connsiteY4-2066" fmla="*/ 1228299 h 1870361"/>
                  <a:gd name="connsiteX5-2067" fmla="*/ 431618 w 2149159"/>
                  <a:gd name="connsiteY5-2068" fmla="*/ 1402308 h 1870361"/>
                  <a:gd name="connsiteX6-2069" fmla="*/ 475973 w 2149159"/>
                  <a:gd name="connsiteY6-2070" fmla="*/ 1702558 h 1870361"/>
                  <a:gd name="connsiteX7-2071" fmla="*/ 721633 w 2149159"/>
                  <a:gd name="connsiteY7-2072" fmla="*/ 1869743 h 1870361"/>
                  <a:gd name="connsiteX8-2073" fmla="*/ 1117418 w 2149159"/>
                  <a:gd name="connsiteY8-2074" fmla="*/ 1760561 h 1870361"/>
                  <a:gd name="connsiteX9-2075" fmla="*/ 1605325 w 2149159"/>
                  <a:gd name="connsiteY9-2076" fmla="*/ 1821976 h 1870361"/>
                  <a:gd name="connsiteX10-2077" fmla="*/ 1936283 w 2149159"/>
                  <a:gd name="connsiteY10-2078" fmla="*/ 1777621 h 1870361"/>
                  <a:gd name="connsiteX11-2079" fmla="*/ 2024994 w 2149159"/>
                  <a:gd name="connsiteY11-2080" fmla="*/ 1572905 h 1870361"/>
                  <a:gd name="connsiteX12-2081" fmla="*/ 1997698 w 2149159"/>
                  <a:gd name="connsiteY12-2082" fmla="*/ 1313597 h 1870361"/>
                  <a:gd name="connsiteX13-2083" fmla="*/ 2059112 w 2149159"/>
                  <a:gd name="connsiteY13-2084" fmla="*/ 1204415 h 1870361"/>
                  <a:gd name="connsiteX14-2085" fmla="*/ 2147824 w 2149159"/>
                  <a:gd name="connsiteY14-2086" fmla="*/ 1037230 h 1870361"/>
                  <a:gd name="connsiteX15-2087" fmla="*/ 2007935 w 2149159"/>
                  <a:gd name="connsiteY15-2088" fmla="*/ 730155 h 1870361"/>
                  <a:gd name="connsiteX16-2089" fmla="*/ 1898752 w 2149159"/>
                  <a:gd name="connsiteY16-2090" fmla="*/ 573206 h 1870361"/>
                  <a:gd name="connsiteX17-2091" fmla="*/ 1915812 w 2149159"/>
                  <a:gd name="connsiteY17-2092" fmla="*/ 249072 h 1870361"/>
                  <a:gd name="connsiteX18-2093" fmla="*/ 1687212 w 2149159"/>
                  <a:gd name="connsiteY18-2094" fmla="*/ 27296 h 1870361"/>
                  <a:gd name="connsiteX19-2095" fmla="*/ 1301662 w 2149159"/>
                  <a:gd name="connsiteY19-2096" fmla="*/ 112594 h 1870361"/>
                  <a:gd name="connsiteX20-2097" fmla="*/ 1035531 w 2149159"/>
                  <a:gd name="connsiteY20-2098" fmla="*/ 119418 h 1870361"/>
                  <a:gd name="connsiteX21-2099" fmla="*/ 783048 w 2149159"/>
                  <a:gd name="connsiteY21-2100" fmla="*/ 0 h 1870361"/>
                  <a:gd name="connsiteX0-2101" fmla="*/ 783048 w 2149159"/>
                  <a:gd name="connsiteY0-2102" fmla="*/ 0 h 1870361"/>
                  <a:gd name="connsiteX1-2103" fmla="*/ 438442 w 2149159"/>
                  <a:gd name="connsiteY1-2104" fmla="*/ 269543 h 1870361"/>
                  <a:gd name="connsiteX2-2105" fmla="*/ 284904 w 2149159"/>
                  <a:gd name="connsiteY2-2106" fmla="*/ 580030 h 1870361"/>
                  <a:gd name="connsiteX3-2107" fmla="*/ 1713 w 2149159"/>
                  <a:gd name="connsiteY3-2108" fmla="*/ 887105 h 1870361"/>
                  <a:gd name="connsiteX4-2109" fmla="*/ 162074 w 2149159"/>
                  <a:gd name="connsiteY4-2110" fmla="*/ 1228299 h 1870361"/>
                  <a:gd name="connsiteX5-2111" fmla="*/ 431618 w 2149159"/>
                  <a:gd name="connsiteY5-2112" fmla="*/ 1402308 h 1870361"/>
                  <a:gd name="connsiteX6-2113" fmla="*/ 475973 w 2149159"/>
                  <a:gd name="connsiteY6-2114" fmla="*/ 1702558 h 1870361"/>
                  <a:gd name="connsiteX7-2115" fmla="*/ 721633 w 2149159"/>
                  <a:gd name="connsiteY7-2116" fmla="*/ 1869743 h 1870361"/>
                  <a:gd name="connsiteX8-2117" fmla="*/ 1117418 w 2149159"/>
                  <a:gd name="connsiteY8-2118" fmla="*/ 1760561 h 1870361"/>
                  <a:gd name="connsiteX9-2119" fmla="*/ 1605325 w 2149159"/>
                  <a:gd name="connsiteY9-2120" fmla="*/ 1821976 h 1870361"/>
                  <a:gd name="connsiteX10-2121" fmla="*/ 1936283 w 2149159"/>
                  <a:gd name="connsiteY10-2122" fmla="*/ 1777621 h 1870361"/>
                  <a:gd name="connsiteX11-2123" fmla="*/ 2024994 w 2149159"/>
                  <a:gd name="connsiteY11-2124" fmla="*/ 1572905 h 1870361"/>
                  <a:gd name="connsiteX12-2125" fmla="*/ 1997698 w 2149159"/>
                  <a:gd name="connsiteY12-2126" fmla="*/ 1313597 h 1870361"/>
                  <a:gd name="connsiteX13-2127" fmla="*/ 2059112 w 2149159"/>
                  <a:gd name="connsiteY13-2128" fmla="*/ 1204415 h 1870361"/>
                  <a:gd name="connsiteX14-2129" fmla="*/ 2147824 w 2149159"/>
                  <a:gd name="connsiteY14-2130" fmla="*/ 1037230 h 1870361"/>
                  <a:gd name="connsiteX15-2131" fmla="*/ 2007935 w 2149159"/>
                  <a:gd name="connsiteY15-2132" fmla="*/ 730155 h 1870361"/>
                  <a:gd name="connsiteX16-2133" fmla="*/ 1898752 w 2149159"/>
                  <a:gd name="connsiteY16-2134" fmla="*/ 573206 h 1870361"/>
                  <a:gd name="connsiteX17-2135" fmla="*/ 1915812 w 2149159"/>
                  <a:gd name="connsiteY17-2136" fmla="*/ 249072 h 1870361"/>
                  <a:gd name="connsiteX18-2137" fmla="*/ 1687212 w 2149159"/>
                  <a:gd name="connsiteY18-2138" fmla="*/ 27296 h 1870361"/>
                  <a:gd name="connsiteX19-2139" fmla="*/ 1301662 w 2149159"/>
                  <a:gd name="connsiteY19-2140" fmla="*/ 112594 h 1870361"/>
                  <a:gd name="connsiteX20-2141" fmla="*/ 1035531 w 2149159"/>
                  <a:gd name="connsiteY20-2142" fmla="*/ 119418 h 1870361"/>
                  <a:gd name="connsiteX21-2143" fmla="*/ 783048 w 2149159"/>
                  <a:gd name="connsiteY21-2144" fmla="*/ 0 h 1870361"/>
                  <a:gd name="connsiteX0-2145" fmla="*/ 783048 w 2149159"/>
                  <a:gd name="connsiteY0-2146" fmla="*/ 0 h 1870361"/>
                  <a:gd name="connsiteX1-2147" fmla="*/ 438442 w 2149159"/>
                  <a:gd name="connsiteY1-2148" fmla="*/ 269543 h 1870361"/>
                  <a:gd name="connsiteX2-2149" fmla="*/ 284904 w 2149159"/>
                  <a:gd name="connsiteY2-2150" fmla="*/ 580030 h 1870361"/>
                  <a:gd name="connsiteX3-2151" fmla="*/ 1713 w 2149159"/>
                  <a:gd name="connsiteY3-2152" fmla="*/ 887105 h 1870361"/>
                  <a:gd name="connsiteX4-2153" fmla="*/ 162074 w 2149159"/>
                  <a:gd name="connsiteY4-2154" fmla="*/ 1228299 h 1870361"/>
                  <a:gd name="connsiteX5-2155" fmla="*/ 431618 w 2149159"/>
                  <a:gd name="connsiteY5-2156" fmla="*/ 1402308 h 1870361"/>
                  <a:gd name="connsiteX6-2157" fmla="*/ 475973 w 2149159"/>
                  <a:gd name="connsiteY6-2158" fmla="*/ 1702558 h 1870361"/>
                  <a:gd name="connsiteX7-2159" fmla="*/ 721633 w 2149159"/>
                  <a:gd name="connsiteY7-2160" fmla="*/ 1869743 h 1870361"/>
                  <a:gd name="connsiteX8-2161" fmla="*/ 1117418 w 2149159"/>
                  <a:gd name="connsiteY8-2162" fmla="*/ 1760561 h 1870361"/>
                  <a:gd name="connsiteX9-2163" fmla="*/ 1605325 w 2149159"/>
                  <a:gd name="connsiteY9-2164" fmla="*/ 1821976 h 1870361"/>
                  <a:gd name="connsiteX10-2165" fmla="*/ 1936283 w 2149159"/>
                  <a:gd name="connsiteY10-2166" fmla="*/ 1777621 h 1870361"/>
                  <a:gd name="connsiteX11-2167" fmla="*/ 2024994 w 2149159"/>
                  <a:gd name="connsiteY11-2168" fmla="*/ 1572905 h 1870361"/>
                  <a:gd name="connsiteX12-2169" fmla="*/ 1997698 w 2149159"/>
                  <a:gd name="connsiteY12-2170" fmla="*/ 1313597 h 1870361"/>
                  <a:gd name="connsiteX13-2171" fmla="*/ 2059112 w 2149159"/>
                  <a:gd name="connsiteY13-2172" fmla="*/ 1204415 h 1870361"/>
                  <a:gd name="connsiteX14-2173" fmla="*/ 2147824 w 2149159"/>
                  <a:gd name="connsiteY14-2174" fmla="*/ 1037230 h 1870361"/>
                  <a:gd name="connsiteX15-2175" fmla="*/ 2007935 w 2149159"/>
                  <a:gd name="connsiteY15-2176" fmla="*/ 730155 h 1870361"/>
                  <a:gd name="connsiteX16-2177" fmla="*/ 1898752 w 2149159"/>
                  <a:gd name="connsiteY16-2178" fmla="*/ 573206 h 1870361"/>
                  <a:gd name="connsiteX17-2179" fmla="*/ 1915812 w 2149159"/>
                  <a:gd name="connsiteY17-2180" fmla="*/ 249072 h 1870361"/>
                  <a:gd name="connsiteX18-2181" fmla="*/ 1687212 w 2149159"/>
                  <a:gd name="connsiteY18-2182" fmla="*/ 27296 h 1870361"/>
                  <a:gd name="connsiteX19-2183" fmla="*/ 1301662 w 2149159"/>
                  <a:gd name="connsiteY19-2184" fmla="*/ 112594 h 1870361"/>
                  <a:gd name="connsiteX20-2185" fmla="*/ 1035531 w 2149159"/>
                  <a:gd name="connsiteY20-2186" fmla="*/ 119418 h 1870361"/>
                  <a:gd name="connsiteX21-2187" fmla="*/ 783048 w 2149159"/>
                  <a:gd name="connsiteY21-2188" fmla="*/ 0 h 1870361"/>
                  <a:gd name="connsiteX0-2189" fmla="*/ 790216 w 2156327"/>
                  <a:gd name="connsiteY0-2190" fmla="*/ 0 h 1870361"/>
                  <a:gd name="connsiteX1-2191" fmla="*/ 445610 w 2156327"/>
                  <a:gd name="connsiteY1-2192" fmla="*/ 269543 h 1870361"/>
                  <a:gd name="connsiteX2-2193" fmla="*/ 292072 w 2156327"/>
                  <a:gd name="connsiteY2-2194" fmla="*/ 580030 h 1870361"/>
                  <a:gd name="connsiteX3-2195" fmla="*/ 8881 w 2156327"/>
                  <a:gd name="connsiteY3-2196" fmla="*/ 887105 h 1870361"/>
                  <a:gd name="connsiteX4-2197" fmla="*/ 169242 w 2156327"/>
                  <a:gd name="connsiteY4-2198" fmla="*/ 1228299 h 1870361"/>
                  <a:gd name="connsiteX5-2199" fmla="*/ 438786 w 2156327"/>
                  <a:gd name="connsiteY5-2200" fmla="*/ 1402308 h 1870361"/>
                  <a:gd name="connsiteX6-2201" fmla="*/ 483141 w 2156327"/>
                  <a:gd name="connsiteY6-2202" fmla="*/ 1702558 h 1870361"/>
                  <a:gd name="connsiteX7-2203" fmla="*/ 728801 w 2156327"/>
                  <a:gd name="connsiteY7-2204" fmla="*/ 1869743 h 1870361"/>
                  <a:gd name="connsiteX8-2205" fmla="*/ 1124586 w 2156327"/>
                  <a:gd name="connsiteY8-2206" fmla="*/ 1760561 h 1870361"/>
                  <a:gd name="connsiteX9-2207" fmla="*/ 1612493 w 2156327"/>
                  <a:gd name="connsiteY9-2208" fmla="*/ 1821976 h 1870361"/>
                  <a:gd name="connsiteX10-2209" fmla="*/ 1943451 w 2156327"/>
                  <a:gd name="connsiteY10-2210" fmla="*/ 1777621 h 1870361"/>
                  <a:gd name="connsiteX11-2211" fmla="*/ 2032162 w 2156327"/>
                  <a:gd name="connsiteY11-2212" fmla="*/ 1572905 h 1870361"/>
                  <a:gd name="connsiteX12-2213" fmla="*/ 2004866 w 2156327"/>
                  <a:gd name="connsiteY12-2214" fmla="*/ 1313597 h 1870361"/>
                  <a:gd name="connsiteX13-2215" fmla="*/ 2066280 w 2156327"/>
                  <a:gd name="connsiteY13-2216" fmla="*/ 1204415 h 1870361"/>
                  <a:gd name="connsiteX14-2217" fmla="*/ 2154992 w 2156327"/>
                  <a:gd name="connsiteY14-2218" fmla="*/ 1037230 h 1870361"/>
                  <a:gd name="connsiteX15-2219" fmla="*/ 2015103 w 2156327"/>
                  <a:gd name="connsiteY15-2220" fmla="*/ 730155 h 1870361"/>
                  <a:gd name="connsiteX16-2221" fmla="*/ 1905920 w 2156327"/>
                  <a:gd name="connsiteY16-2222" fmla="*/ 573206 h 1870361"/>
                  <a:gd name="connsiteX17-2223" fmla="*/ 1922980 w 2156327"/>
                  <a:gd name="connsiteY17-2224" fmla="*/ 249072 h 1870361"/>
                  <a:gd name="connsiteX18-2225" fmla="*/ 1694380 w 2156327"/>
                  <a:gd name="connsiteY18-2226" fmla="*/ 27296 h 1870361"/>
                  <a:gd name="connsiteX19-2227" fmla="*/ 1308830 w 2156327"/>
                  <a:gd name="connsiteY19-2228" fmla="*/ 112594 h 1870361"/>
                  <a:gd name="connsiteX20-2229" fmla="*/ 1042699 w 2156327"/>
                  <a:gd name="connsiteY20-2230" fmla="*/ 119418 h 1870361"/>
                  <a:gd name="connsiteX21-2231" fmla="*/ 790216 w 2156327"/>
                  <a:gd name="connsiteY21-2232" fmla="*/ 0 h 1870361"/>
                  <a:gd name="connsiteX0-2233" fmla="*/ 790216 w 2156327"/>
                  <a:gd name="connsiteY0-2234" fmla="*/ 0 h 1870361"/>
                  <a:gd name="connsiteX1-2235" fmla="*/ 445610 w 2156327"/>
                  <a:gd name="connsiteY1-2236" fmla="*/ 269543 h 1870361"/>
                  <a:gd name="connsiteX2-2237" fmla="*/ 292072 w 2156327"/>
                  <a:gd name="connsiteY2-2238" fmla="*/ 580030 h 1870361"/>
                  <a:gd name="connsiteX3-2239" fmla="*/ 8881 w 2156327"/>
                  <a:gd name="connsiteY3-2240" fmla="*/ 887105 h 1870361"/>
                  <a:gd name="connsiteX4-2241" fmla="*/ 169242 w 2156327"/>
                  <a:gd name="connsiteY4-2242" fmla="*/ 1228299 h 1870361"/>
                  <a:gd name="connsiteX5-2243" fmla="*/ 438786 w 2156327"/>
                  <a:gd name="connsiteY5-2244" fmla="*/ 1402308 h 1870361"/>
                  <a:gd name="connsiteX6-2245" fmla="*/ 483141 w 2156327"/>
                  <a:gd name="connsiteY6-2246" fmla="*/ 1702558 h 1870361"/>
                  <a:gd name="connsiteX7-2247" fmla="*/ 728801 w 2156327"/>
                  <a:gd name="connsiteY7-2248" fmla="*/ 1869743 h 1870361"/>
                  <a:gd name="connsiteX8-2249" fmla="*/ 1124586 w 2156327"/>
                  <a:gd name="connsiteY8-2250" fmla="*/ 1760561 h 1870361"/>
                  <a:gd name="connsiteX9-2251" fmla="*/ 1612493 w 2156327"/>
                  <a:gd name="connsiteY9-2252" fmla="*/ 1821976 h 1870361"/>
                  <a:gd name="connsiteX10-2253" fmla="*/ 1943451 w 2156327"/>
                  <a:gd name="connsiteY10-2254" fmla="*/ 1777621 h 1870361"/>
                  <a:gd name="connsiteX11-2255" fmla="*/ 2032162 w 2156327"/>
                  <a:gd name="connsiteY11-2256" fmla="*/ 1572905 h 1870361"/>
                  <a:gd name="connsiteX12-2257" fmla="*/ 2004866 w 2156327"/>
                  <a:gd name="connsiteY12-2258" fmla="*/ 1313597 h 1870361"/>
                  <a:gd name="connsiteX13-2259" fmla="*/ 2066280 w 2156327"/>
                  <a:gd name="connsiteY13-2260" fmla="*/ 1204415 h 1870361"/>
                  <a:gd name="connsiteX14-2261" fmla="*/ 2154992 w 2156327"/>
                  <a:gd name="connsiteY14-2262" fmla="*/ 1037230 h 1870361"/>
                  <a:gd name="connsiteX15-2263" fmla="*/ 2015103 w 2156327"/>
                  <a:gd name="connsiteY15-2264" fmla="*/ 730155 h 1870361"/>
                  <a:gd name="connsiteX16-2265" fmla="*/ 1905920 w 2156327"/>
                  <a:gd name="connsiteY16-2266" fmla="*/ 573206 h 1870361"/>
                  <a:gd name="connsiteX17-2267" fmla="*/ 1922980 w 2156327"/>
                  <a:gd name="connsiteY17-2268" fmla="*/ 249072 h 1870361"/>
                  <a:gd name="connsiteX18-2269" fmla="*/ 1694380 w 2156327"/>
                  <a:gd name="connsiteY18-2270" fmla="*/ 27296 h 1870361"/>
                  <a:gd name="connsiteX19-2271" fmla="*/ 1308830 w 2156327"/>
                  <a:gd name="connsiteY19-2272" fmla="*/ 112594 h 1870361"/>
                  <a:gd name="connsiteX20-2273" fmla="*/ 1042699 w 2156327"/>
                  <a:gd name="connsiteY20-2274" fmla="*/ 119418 h 1870361"/>
                  <a:gd name="connsiteX21-2275" fmla="*/ 790216 w 2156327"/>
                  <a:gd name="connsiteY21-2276" fmla="*/ 0 h 1870361"/>
                  <a:gd name="connsiteX0-2277" fmla="*/ 790216 w 2156327"/>
                  <a:gd name="connsiteY0-2278" fmla="*/ 0 h 1870361"/>
                  <a:gd name="connsiteX1-2279" fmla="*/ 445610 w 2156327"/>
                  <a:gd name="connsiteY1-2280" fmla="*/ 269543 h 1870361"/>
                  <a:gd name="connsiteX2-2281" fmla="*/ 292072 w 2156327"/>
                  <a:gd name="connsiteY2-2282" fmla="*/ 580030 h 1870361"/>
                  <a:gd name="connsiteX3-2283" fmla="*/ 8881 w 2156327"/>
                  <a:gd name="connsiteY3-2284" fmla="*/ 887105 h 1870361"/>
                  <a:gd name="connsiteX4-2285" fmla="*/ 169242 w 2156327"/>
                  <a:gd name="connsiteY4-2286" fmla="*/ 1228299 h 1870361"/>
                  <a:gd name="connsiteX5-2287" fmla="*/ 449022 w 2156327"/>
                  <a:gd name="connsiteY5-2288" fmla="*/ 1439839 h 1870361"/>
                  <a:gd name="connsiteX6-2289" fmla="*/ 483141 w 2156327"/>
                  <a:gd name="connsiteY6-2290" fmla="*/ 1702558 h 1870361"/>
                  <a:gd name="connsiteX7-2291" fmla="*/ 728801 w 2156327"/>
                  <a:gd name="connsiteY7-2292" fmla="*/ 1869743 h 1870361"/>
                  <a:gd name="connsiteX8-2293" fmla="*/ 1124586 w 2156327"/>
                  <a:gd name="connsiteY8-2294" fmla="*/ 1760561 h 1870361"/>
                  <a:gd name="connsiteX9-2295" fmla="*/ 1612493 w 2156327"/>
                  <a:gd name="connsiteY9-2296" fmla="*/ 1821976 h 1870361"/>
                  <a:gd name="connsiteX10-2297" fmla="*/ 1943451 w 2156327"/>
                  <a:gd name="connsiteY10-2298" fmla="*/ 1777621 h 1870361"/>
                  <a:gd name="connsiteX11-2299" fmla="*/ 2032162 w 2156327"/>
                  <a:gd name="connsiteY11-2300" fmla="*/ 1572905 h 1870361"/>
                  <a:gd name="connsiteX12-2301" fmla="*/ 2004866 w 2156327"/>
                  <a:gd name="connsiteY12-2302" fmla="*/ 1313597 h 1870361"/>
                  <a:gd name="connsiteX13-2303" fmla="*/ 2066280 w 2156327"/>
                  <a:gd name="connsiteY13-2304" fmla="*/ 1204415 h 1870361"/>
                  <a:gd name="connsiteX14-2305" fmla="*/ 2154992 w 2156327"/>
                  <a:gd name="connsiteY14-2306" fmla="*/ 1037230 h 1870361"/>
                  <a:gd name="connsiteX15-2307" fmla="*/ 2015103 w 2156327"/>
                  <a:gd name="connsiteY15-2308" fmla="*/ 730155 h 1870361"/>
                  <a:gd name="connsiteX16-2309" fmla="*/ 1905920 w 2156327"/>
                  <a:gd name="connsiteY16-2310" fmla="*/ 573206 h 1870361"/>
                  <a:gd name="connsiteX17-2311" fmla="*/ 1922980 w 2156327"/>
                  <a:gd name="connsiteY17-2312" fmla="*/ 249072 h 1870361"/>
                  <a:gd name="connsiteX18-2313" fmla="*/ 1694380 w 2156327"/>
                  <a:gd name="connsiteY18-2314" fmla="*/ 27296 h 1870361"/>
                  <a:gd name="connsiteX19-2315" fmla="*/ 1308830 w 2156327"/>
                  <a:gd name="connsiteY19-2316" fmla="*/ 112594 h 1870361"/>
                  <a:gd name="connsiteX20-2317" fmla="*/ 1042699 w 2156327"/>
                  <a:gd name="connsiteY20-2318" fmla="*/ 119418 h 1870361"/>
                  <a:gd name="connsiteX21-2319" fmla="*/ 790216 w 2156327"/>
                  <a:gd name="connsiteY21-2320" fmla="*/ 0 h 1870361"/>
                  <a:gd name="connsiteX0-2321" fmla="*/ 790216 w 2156327"/>
                  <a:gd name="connsiteY0-2322" fmla="*/ 0 h 1870361"/>
                  <a:gd name="connsiteX1-2323" fmla="*/ 445610 w 2156327"/>
                  <a:gd name="connsiteY1-2324" fmla="*/ 269543 h 1870361"/>
                  <a:gd name="connsiteX2-2325" fmla="*/ 292072 w 2156327"/>
                  <a:gd name="connsiteY2-2326" fmla="*/ 580030 h 1870361"/>
                  <a:gd name="connsiteX3-2327" fmla="*/ 8881 w 2156327"/>
                  <a:gd name="connsiteY3-2328" fmla="*/ 887105 h 1870361"/>
                  <a:gd name="connsiteX4-2329" fmla="*/ 169242 w 2156327"/>
                  <a:gd name="connsiteY4-2330" fmla="*/ 1228299 h 1870361"/>
                  <a:gd name="connsiteX5-2331" fmla="*/ 449022 w 2156327"/>
                  <a:gd name="connsiteY5-2332" fmla="*/ 1439839 h 1870361"/>
                  <a:gd name="connsiteX6-2333" fmla="*/ 483141 w 2156327"/>
                  <a:gd name="connsiteY6-2334" fmla="*/ 1702558 h 1870361"/>
                  <a:gd name="connsiteX7-2335" fmla="*/ 728801 w 2156327"/>
                  <a:gd name="connsiteY7-2336" fmla="*/ 1869743 h 1870361"/>
                  <a:gd name="connsiteX8-2337" fmla="*/ 1124586 w 2156327"/>
                  <a:gd name="connsiteY8-2338" fmla="*/ 1760561 h 1870361"/>
                  <a:gd name="connsiteX9-2339" fmla="*/ 1612493 w 2156327"/>
                  <a:gd name="connsiteY9-2340" fmla="*/ 1821976 h 1870361"/>
                  <a:gd name="connsiteX10-2341" fmla="*/ 1943451 w 2156327"/>
                  <a:gd name="connsiteY10-2342" fmla="*/ 1777621 h 1870361"/>
                  <a:gd name="connsiteX11-2343" fmla="*/ 2032162 w 2156327"/>
                  <a:gd name="connsiteY11-2344" fmla="*/ 1572905 h 1870361"/>
                  <a:gd name="connsiteX12-2345" fmla="*/ 2004866 w 2156327"/>
                  <a:gd name="connsiteY12-2346" fmla="*/ 1313597 h 1870361"/>
                  <a:gd name="connsiteX13-2347" fmla="*/ 2066280 w 2156327"/>
                  <a:gd name="connsiteY13-2348" fmla="*/ 1204415 h 1870361"/>
                  <a:gd name="connsiteX14-2349" fmla="*/ 2154992 w 2156327"/>
                  <a:gd name="connsiteY14-2350" fmla="*/ 1037230 h 1870361"/>
                  <a:gd name="connsiteX15-2351" fmla="*/ 2015103 w 2156327"/>
                  <a:gd name="connsiteY15-2352" fmla="*/ 730155 h 1870361"/>
                  <a:gd name="connsiteX16-2353" fmla="*/ 1905920 w 2156327"/>
                  <a:gd name="connsiteY16-2354" fmla="*/ 573206 h 1870361"/>
                  <a:gd name="connsiteX17-2355" fmla="*/ 1922980 w 2156327"/>
                  <a:gd name="connsiteY17-2356" fmla="*/ 249072 h 1870361"/>
                  <a:gd name="connsiteX18-2357" fmla="*/ 1694380 w 2156327"/>
                  <a:gd name="connsiteY18-2358" fmla="*/ 27296 h 1870361"/>
                  <a:gd name="connsiteX19-2359" fmla="*/ 1308830 w 2156327"/>
                  <a:gd name="connsiteY19-2360" fmla="*/ 112594 h 1870361"/>
                  <a:gd name="connsiteX20-2361" fmla="*/ 1042699 w 2156327"/>
                  <a:gd name="connsiteY20-2362" fmla="*/ 119418 h 1870361"/>
                  <a:gd name="connsiteX21-2363" fmla="*/ 790216 w 2156327"/>
                  <a:gd name="connsiteY21-2364" fmla="*/ 0 h 1870361"/>
                  <a:gd name="connsiteX0-2365" fmla="*/ 790216 w 2156327"/>
                  <a:gd name="connsiteY0-2366" fmla="*/ 0 h 1870361"/>
                  <a:gd name="connsiteX1-2367" fmla="*/ 445610 w 2156327"/>
                  <a:gd name="connsiteY1-2368" fmla="*/ 269543 h 1870361"/>
                  <a:gd name="connsiteX2-2369" fmla="*/ 292072 w 2156327"/>
                  <a:gd name="connsiteY2-2370" fmla="*/ 580030 h 1870361"/>
                  <a:gd name="connsiteX3-2371" fmla="*/ 8881 w 2156327"/>
                  <a:gd name="connsiteY3-2372" fmla="*/ 887105 h 1870361"/>
                  <a:gd name="connsiteX4-2373" fmla="*/ 169242 w 2156327"/>
                  <a:gd name="connsiteY4-2374" fmla="*/ 1228299 h 1870361"/>
                  <a:gd name="connsiteX5-2375" fmla="*/ 449022 w 2156327"/>
                  <a:gd name="connsiteY5-2376" fmla="*/ 1439839 h 1870361"/>
                  <a:gd name="connsiteX6-2377" fmla="*/ 483141 w 2156327"/>
                  <a:gd name="connsiteY6-2378" fmla="*/ 1702558 h 1870361"/>
                  <a:gd name="connsiteX7-2379" fmla="*/ 728801 w 2156327"/>
                  <a:gd name="connsiteY7-2380" fmla="*/ 1869743 h 1870361"/>
                  <a:gd name="connsiteX8-2381" fmla="*/ 1124586 w 2156327"/>
                  <a:gd name="connsiteY8-2382" fmla="*/ 1760561 h 1870361"/>
                  <a:gd name="connsiteX9-2383" fmla="*/ 1612493 w 2156327"/>
                  <a:gd name="connsiteY9-2384" fmla="*/ 1821976 h 1870361"/>
                  <a:gd name="connsiteX10-2385" fmla="*/ 1943451 w 2156327"/>
                  <a:gd name="connsiteY10-2386" fmla="*/ 1777621 h 1870361"/>
                  <a:gd name="connsiteX11-2387" fmla="*/ 2032162 w 2156327"/>
                  <a:gd name="connsiteY11-2388" fmla="*/ 1572905 h 1870361"/>
                  <a:gd name="connsiteX12-2389" fmla="*/ 2004866 w 2156327"/>
                  <a:gd name="connsiteY12-2390" fmla="*/ 1313597 h 1870361"/>
                  <a:gd name="connsiteX13-2391" fmla="*/ 2066280 w 2156327"/>
                  <a:gd name="connsiteY13-2392" fmla="*/ 1204415 h 1870361"/>
                  <a:gd name="connsiteX14-2393" fmla="*/ 2154992 w 2156327"/>
                  <a:gd name="connsiteY14-2394" fmla="*/ 1037230 h 1870361"/>
                  <a:gd name="connsiteX15-2395" fmla="*/ 2015103 w 2156327"/>
                  <a:gd name="connsiteY15-2396" fmla="*/ 730155 h 1870361"/>
                  <a:gd name="connsiteX16-2397" fmla="*/ 1905920 w 2156327"/>
                  <a:gd name="connsiteY16-2398" fmla="*/ 573206 h 1870361"/>
                  <a:gd name="connsiteX17-2399" fmla="*/ 1922980 w 2156327"/>
                  <a:gd name="connsiteY17-2400" fmla="*/ 249072 h 1870361"/>
                  <a:gd name="connsiteX18-2401" fmla="*/ 1694380 w 2156327"/>
                  <a:gd name="connsiteY18-2402" fmla="*/ 27296 h 1870361"/>
                  <a:gd name="connsiteX19-2403" fmla="*/ 1308830 w 2156327"/>
                  <a:gd name="connsiteY19-2404" fmla="*/ 112594 h 1870361"/>
                  <a:gd name="connsiteX20-2405" fmla="*/ 1042699 w 2156327"/>
                  <a:gd name="connsiteY20-2406" fmla="*/ 119418 h 1870361"/>
                  <a:gd name="connsiteX21-2407" fmla="*/ 790216 w 2156327"/>
                  <a:gd name="connsiteY21-2408" fmla="*/ 0 h 1870361"/>
                  <a:gd name="connsiteX0-2409" fmla="*/ 790216 w 2156327"/>
                  <a:gd name="connsiteY0-2410" fmla="*/ 0 h 1878660"/>
                  <a:gd name="connsiteX1-2411" fmla="*/ 445610 w 2156327"/>
                  <a:gd name="connsiteY1-2412" fmla="*/ 269543 h 1878660"/>
                  <a:gd name="connsiteX2-2413" fmla="*/ 292072 w 2156327"/>
                  <a:gd name="connsiteY2-2414" fmla="*/ 580030 h 1878660"/>
                  <a:gd name="connsiteX3-2415" fmla="*/ 8881 w 2156327"/>
                  <a:gd name="connsiteY3-2416" fmla="*/ 887105 h 1878660"/>
                  <a:gd name="connsiteX4-2417" fmla="*/ 169242 w 2156327"/>
                  <a:gd name="connsiteY4-2418" fmla="*/ 1228299 h 1878660"/>
                  <a:gd name="connsiteX5-2419" fmla="*/ 449022 w 2156327"/>
                  <a:gd name="connsiteY5-2420" fmla="*/ 1439839 h 1878660"/>
                  <a:gd name="connsiteX6-2421" fmla="*/ 483141 w 2156327"/>
                  <a:gd name="connsiteY6-2422" fmla="*/ 1702558 h 1878660"/>
                  <a:gd name="connsiteX7-2423" fmla="*/ 728801 w 2156327"/>
                  <a:gd name="connsiteY7-2424" fmla="*/ 1869743 h 1878660"/>
                  <a:gd name="connsiteX8-2425" fmla="*/ 1124586 w 2156327"/>
                  <a:gd name="connsiteY8-2426" fmla="*/ 1760561 h 1878660"/>
                  <a:gd name="connsiteX9-2427" fmla="*/ 1612493 w 2156327"/>
                  <a:gd name="connsiteY9-2428" fmla="*/ 1821976 h 1878660"/>
                  <a:gd name="connsiteX10-2429" fmla="*/ 1943451 w 2156327"/>
                  <a:gd name="connsiteY10-2430" fmla="*/ 1777621 h 1878660"/>
                  <a:gd name="connsiteX11-2431" fmla="*/ 2032162 w 2156327"/>
                  <a:gd name="connsiteY11-2432" fmla="*/ 1572905 h 1878660"/>
                  <a:gd name="connsiteX12-2433" fmla="*/ 2004866 w 2156327"/>
                  <a:gd name="connsiteY12-2434" fmla="*/ 1313597 h 1878660"/>
                  <a:gd name="connsiteX13-2435" fmla="*/ 2066280 w 2156327"/>
                  <a:gd name="connsiteY13-2436" fmla="*/ 1204415 h 1878660"/>
                  <a:gd name="connsiteX14-2437" fmla="*/ 2154992 w 2156327"/>
                  <a:gd name="connsiteY14-2438" fmla="*/ 1037230 h 1878660"/>
                  <a:gd name="connsiteX15-2439" fmla="*/ 2015103 w 2156327"/>
                  <a:gd name="connsiteY15-2440" fmla="*/ 730155 h 1878660"/>
                  <a:gd name="connsiteX16-2441" fmla="*/ 1905920 w 2156327"/>
                  <a:gd name="connsiteY16-2442" fmla="*/ 573206 h 1878660"/>
                  <a:gd name="connsiteX17-2443" fmla="*/ 1922980 w 2156327"/>
                  <a:gd name="connsiteY17-2444" fmla="*/ 249072 h 1878660"/>
                  <a:gd name="connsiteX18-2445" fmla="*/ 1694380 w 2156327"/>
                  <a:gd name="connsiteY18-2446" fmla="*/ 27296 h 1878660"/>
                  <a:gd name="connsiteX19-2447" fmla="*/ 1308830 w 2156327"/>
                  <a:gd name="connsiteY19-2448" fmla="*/ 112594 h 1878660"/>
                  <a:gd name="connsiteX20-2449" fmla="*/ 1042699 w 2156327"/>
                  <a:gd name="connsiteY20-2450" fmla="*/ 119418 h 1878660"/>
                  <a:gd name="connsiteX21-2451" fmla="*/ 790216 w 2156327"/>
                  <a:gd name="connsiteY21-2452" fmla="*/ 0 h 1878660"/>
                  <a:gd name="connsiteX0-2453" fmla="*/ 790216 w 2156327"/>
                  <a:gd name="connsiteY0-2454" fmla="*/ 0 h 1865682"/>
                  <a:gd name="connsiteX1-2455" fmla="*/ 445610 w 2156327"/>
                  <a:gd name="connsiteY1-2456" fmla="*/ 269543 h 1865682"/>
                  <a:gd name="connsiteX2-2457" fmla="*/ 292072 w 2156327"/>
                  <a:gd name="connsiteY2-2458" fmla="*/ 580030 h 1865682"/>
                  <a:gd name="connsiteX3-2459" fmla="*/ 8881 w 2156327"/>
                  <a:gd name="connsiteY3-2460" fmla="*/ 887105 h 1865682"/>
                  <a:gd name="connsiteX4-2461" fmla="*/ 169242 w 2156327"/>
                  <a:gd name="connsiteY4-2462" fmla="*/ 1228299 h 1865682"/>
                  <a:gd name="connsiteX5-2463" fmla="*/ 449022 w 2156327"/>
                  <a:gd name="connsiteY5-2464" fmla="*/ 1439839 h 1865682"/>
                  <a:gd name="connsiteX6-2465" fmla="*/ 483141 w 2156327"/>
                  <a:gd name="connsiteY6-2466" fmla="*/ 1702558 h 1865682"/>
                  <a:gd name="connsiteX7-2467" fmla="*/ 749272 w 2156327"/>
                  <a:gd name="connsiteY7-2468" fmla="*/ 1856096 h 1865682"/>
                  <a:gd name="connsiteX8-2469" fmla="*/ 1124586 w 2156327"/>
                  <a:gd name="connsiteY8-2470" fmla="*/ 1760561 h 1865682"/>
                  <a:gd name="connsiteX9-2471" fmla="*/ 1612493 w 2156327"/>
                  <a:gd name="connsiteY9-2472" fmla="*/ 1821976 h 1865682"/>
                  <a:gd name="connsiteX10-2473" fmla="*/ 1943451 w 2156327"/>
                  <a:gd name="connsiteY10-2474" fmla="*/ 1777621 h 1865682"/>
                  <a:gd name="connsiteX11-2475" fmla="*/ 2032162 w 2156327"/>
                  <a:gd name="connsiteY11-2476" fmla="*/ 1572905 h 1865682"/>
                  <a:gd name="connsiteX12-2477" fmla="*/ 2004866 w 2156327"/>
                  <a:gd name="connsiteY12-2478" fmla="*/ 1313597 h 1865682"/>
                  <a:gd name="connsiteX13-2479" fmla="*/ 2066280 w 2156327"/>
                  <a:gd name="connsiteY13-2480" fmla="*/ 1204415 h 1865682"/>
                  <a:gd name="connsiteX14-2481" fmla="*/ 2154992 w 2156327"/>
                  <a:gd name="connsiteY14-2482" fmla="*/ 1037230 h 1865682"/>
                  <a:gd name="connsiteX15-2483" fmla="*/ 2015103 w 2156327"/>
                  <a:gd name="connsiteY15-2484" fmla="*/ 730155 h 1865682"/>
                  <a:gd name="connsiteX16-2485" fmla="*/ 1905920 w 2156327"/>
                  <a:gd name="connsiteY16-2486" fmla="*/ 573206 h 1865682"/>
                  <a:gd name="connsiteX17-2487" fmla="*/ 1922980 w 2156327"/>
                  <a:gd name="connsiteY17-2488" fmla="*/ 249072 h 1865682"/>
                  <a:gd name="connsiteX18-2489" fmla="*/ 1694380 w 2156327"/>
                  <a:gd name="connsiteY18-2490" fmla="*/ 27296 h 1865682"/>
                  <a:gd name="connsiteX19-2491" fmla="*/ 1308830 w 2156327"/>
                  <a:gd name="connsiteY19-2492" fmla="*/ 112594 h 1865682"/>
                  <a:gd name="connsiteX20-2493" fmla="*/ 1042699 w 2156327"/>
                  <a:gd name="connsiteY20-2494" fmla="*/ 119418 h 1865682"/>
                  <a:gd name="connsiteX21-2495" fmla="*/ 790216 w 2156327"/>
                  <a:gd name="connsiteY21-2496" fmla="*/ 0 h 1865682"/>
                  <a:gd name="connsiteX0-2497" fmla="*/ 790216 w 2156327"/>
                  <a:gd name="connsiteY0-2498" fmla="*/ 0 h 1865682"/>
                  <a:gd name="connsiteX1-2499" fmla="*/ 445610 w 2156327"/>
                  <a:gd name="connsiteY1-2500" fmla="*/ 269543 h 1865682"/>
                  <a:gd name="connsiteX2-2501" fmla="*/ 292072 w 2156327"/>
                  <a:gd name="connsiteY2-2502" fmla="*/ 580030 h 1865682"/>
                  <a:gd name="connsiteX3-2503" fmla="*/ 8881 w 2156327"/>
                  <a:gd name="connsiteY3-2504" fmla="*/ 887105 h 1865682"/>
                  <a:gd name="connsiteX4-2505" fmla="*/ 169242 w 2156327"/>
                  <a:gd name="connsiteY4-2506" fmla="*/ 1228299 h 1865682"/>
                  <a:gd name="connsiteX5-2507" fmla="*/ 449022 w 2156327"/>
                  <a:gd name="connsiteY5-2508" fmla="*/ 1439839 h 1865682"/>
                  <a:gd name="connsiteX6-2509" fmla="*/ 483141 w 2156327"/>
                  <a:gd name="connsiteY6-2510" fmla="*/ 1702558 h 1865682"/>
                  <a:gd name="connsiteX7-2511" fmla="*/ 749272 w 2156327"/>
                  <a:gd name="connsiteY7-2512" fmla="*/ 1856096 h 1865682"/>
                  <a:gd name="connsiteX8-2513" fmla="*/ 1124586 w 2156327"/>
                  <a:gd name="connsiteY8-2514" fmla="*/ 1760561 h 1865682"/>
                  <a:gd name="connsiteX9-2515" fmla="*/ 1612493 w 2156327"/>
                  <a:gd name="connsiteY9-2516" fmla="*/ 1821976 h 1865682"/>
                  <a:gd name="connsiteX10-2517" fmla="*/ 1943451 w 2156327"/>
                  <a:gd name="connsiteY10-2518" fmla="*/ 1777621 h 1865682"/>
                  <a:gd name="connsiteX11-2519" fmla="*/ 2032162 w 2156327"/>
                  <a:gd name="connsiteY11-2520" fmla="*/ 1572905 h 1865682"/>
                  <a:gd name="connsiteX12-2521" fmla="*/ 2004866 w 2156327"/>
                  <a:gd name="connsiteY12-2522" fmla="*/ 1313597 h 1865682"/>
                  <a:gd name="connsiteX13-2523" fmla="*/ 2066280 w 2156327"/>
                  <a:gd name="connsiteY13-2524" fmla="*/ 1204415 h 1865682"/>
                  <a:gd name="connsiteX14-2525" fmla="*/ 2154992 w 2156327"/>
                  <a:gd name="connsiteY14-2526" fmla="*/ 1037230 h 1865682"/>
                  <a:gd name="connsiteX15-2527" fmla="*/ 2015103 w 2156327"/>
                  <a:gd name="connsiteY15-2528" fmla="*/ 730155 h 1865682"/>
                  <a:gd name="connsiteX16-2529" fmla="*/ 1905920 w 2156327"/>
                  <a:gd name="connsiteY16-2530" fmla="*/ 573206 h 1865682"/>
                  <a:gd name="connsiteX17-2531" fmla="*/ 1922980 w 2156327"/>
                  <a:gd name="connsiteY17-2532" fmla="*/ 249072 h 1865682"/>
                  <a:gd name="connsiteX18-2533" fmla="*/ 1694380 w 2156327"/>
                  <a:gd name="connsiteY18-2534" fmla="*/ 27296 h 1865682"/>
                  <a:gd name="connsiteX19-2535" fmla="*/ 1308830 w 2156327"/>
                  <a:gd name="connsiteY19-2536" fmla="*/ 112594 h 1865682"/>
                  <a:gd name="connsiteX20-2537" fmla="*/ 1042699 w 2156327"/>
                  <a:gd name="connsiteY20-2538" fmla="*/ 119418 h 1865682"/>
                  <a:gd name="connsiteX21-2539" fmla="*/ 790216 w 2156327"/>
                  <a:gd name="connsiteY21-2540" fmla="*/ 0 h 1865682"/>
                  <a:gd name="connsiteX0-2541" fmla="*/ 790216 w 2156327"/>
                  <a:gd name="connsiteY0-2542" fmla="*/ 0 h 1865682"/>
                  <a:gd name="connsiteX1-2543" fmla="*/ 445610 w 2156327"/>
                  <a:gd name="connsiteY1-2544" fmla="*/ 269543 h 1865682"/>
                  <a:gd name="connsiteX2-2545" fmla="*/ 292072 w 2156327"/>
                  <a:gd name="connsiteY2-2546" fmla="*/ 580030 h 1865682"/>
                  <a:gd name="connsiteX3-2547" fmla="*/ 8881 w 2156327"/>
                  <a:gd name="connsiteY3-2548" fmla="*/ 887105 h 1865682"/>
                  <a:gd name="connsiteX4-2549" fmla="*/ 169242 w 2156327"/>
                  <a:gd name="connsiteY4-2550" fmla="*/ 1228299 h 1865682"/>
                  <a:gd name="connsiteX5-2551" fmla="*/ 449022 w 2156327"/>
                  <a:gd name="connsiteY5-2552" fmla="*/ 1439839 h 1865682"/>
                  <a:gd name="connsiteX6-2553" fmla="*/ 483141 w 2156327"/>
                  <a:gd name="connsiteY6-2554" fmla="*/ 1702558 h 1865682"/>
                  <a:gd name="connsiteX7-2555" fmla="*/ 749272 w 2156327"/>
                  <a:gd name="connsiteY7-2556" fmla="*/ 1856096 h 1865682"/>
                  <a:gd name="connsiteX8-2557" fmla="*/ 1124586 w 2156327"/>
                  <a:gd name="connsiteY8-2558" fmla="*/ 1760561 h 1865682"/>
                  <a:gd name="connsiteX9-2559" fmla="*/ 1622729 w 2156327"/>
                  <a:gd name="connsiteY9-2560" fmla="*/ 1818564 h 1865682"/>
                  <a:gd name="connsiteX10-2561" fmla="*/ 1943451 w 2156327"/>
                  <a:gd name="connsiteY10-2562" fmla="*/ 1777621 h 1865682"/>
                  <a:gd name="connsiteX11-2563" fmla="*/ 2032162 w 2156327"/>
                  <a:gd name="connsiteY11-2564" fmla="*/ 1572905 h 1865682"/>
                  <a:gd name="connsiteX12-2565" fmla="*/ 2004866 w 2156327"/>
                  <a:gd name="connsiteY12-2566" fmla="*/ 1313597 h 1865682"/>
                  <a:gd name="connsiteX13-2567" fmla="*/ 2066280 w 2156327"/>
                  <a:gd name="connsiteY13-2568" fmla="*/ 1204415 h 1865682"/>
                  <a:gd name="connsiteX14-2569" fmla="*/ 2154992 w 2156327"/>
                  <a:gd name="connsiteY14-2570" fmla="*/ 1037230 h 1865682"/>
                  <a:gd name="connsiteX15-2571" fmla="*/ 2015103 w 2156327"/>
                  <a:gd name="connsiteY15-2572" fmla="*/ 730155 h 1865682"/>
                  <a:gd name="connsiteX16-2573" fmla="*/ 1905920 w 2156327"/>
                  <a:gd name="connsiteY16-2574" fmla="*/ 573206 h 1865682"/>
                  <a:gd name="connsiteX17-2575" fmla="*/ 1922980 w 2156327"/>
                  <a:gd name="connsiteY17-2576" fmla="*/ 249072 h 1865682"/>
                  <a:gd name="connsiteX18-2577" fmla="*/ 1694380 w 2156327"/>
                  <a:gd name="connsiteY18-2578" fmla="*/ 27296 h 1865682"/>
                  <a:gd name="connsiteX19-2579" fmla="*/ 1308830 w 2156327"/>
                  <a:gd name="connsiteY19-2580" fmla="*/ 112594 h 1865682"/>
                  <a:gd name="connsiteX20-2581" fmla="*/ 1042699 w 2156327"/>
                  <a:gd name="connsiteY20-2582" fmla="*/ 119418 h 1865682"/>
                  <a:gd name="connsiteX21-2583" fmla="*/ 790216 w 2156327"/>
                  <a:gd name="connsiteY21-2584" fmla="*/ 0 h 1865682"/>
                  <a:gd name="connsiteX0-2585" fmla="*/ 790216 w 2156327"/>
                  <a:gd name="connsiteY0-2586" fmla="*/ 0 h 1865682"/>
                  <a:gd name="connsiteX1-2587" fmla="*/ 445610 w 2156327"/>
                  <a:gd name="connsiteY1-2588" fmla="*/ 269543 h 1865682"/>
                  <a:gd name="connsiteX2-2589" fmla="*/ 292072 w 2156327"/>
                  <a:gd name="connsiteY2-2590" fmla="*/ 580030 h 1865682"/>
                  <a:gd name="connsiteX3-2591" fmla="*/ 8881 w 2156327"/>
                  <a:gd name="connsiteY3-2592" fmla="*/ 887105 h 1865682"/>
                  <a:gd name="connsiteX4-2593" fmla="*/ 169242 w 2156327"/>
                  <a:gd name="connsiteY4-2594" fmla="*/ 1228299 h 1865682"/>
                  <a:gd name="connsiteX5-2595" fmla="*/ 449022 w 2156327"/>
                  <a:gd name="connsiteY5-2596" fmla="*/ 1439839 h 1865682"/>
                  <a:gd name="connsiteX6-2597" fmla="*/ 483141 w 2156327"/>
                  <a:gd name="connsiteY6-2598" fmla="*/ 1702558 h 1865682"/>
                  <a:gd name="connsiteX7-2599" fmla="*/ 749272 w 2156327"/>
                  <a:gd name="connsiteY7-2600" fmla="*/ 1856096 h 1865682"/>
                  <a:gd name="connsiteX8-2601" fmla="*/ 1124586 w 2156327"/>
                  <a:gd name="connsiteY8-2602" fmla="*/ 1760561 h 1865682"/>
                  <a:gd name="connsiteX9-2603" fmla="*/ 1622729 w 2156327"/>
                  <a:gd name="connsiteY9-2604" fmla="*/ 1818564 h 1865682"/>
                  <a:gd name="connsiteX10-2605" fmla="*/ 1943451 w 2156327"/>
                  <a:gd name="connsiteY10-2606" fmla="*/ 1777621 h 1865682"/>
                  <a:gd name="connsiteX11-2607" fmla="*/ 2032162 w 2156327"/>
                  <a:gd name="connsiteY11-2608" fmla="*/ 1572905 h 1865682"/>
                  <a:gd name="connsiteX12-2609" fmla="*/ 2004866 w 2156327"/>
                  <a:gd name="connsiteY12-2610" fmla="*/ 1313597 h 1865682"/>
                  <a:gd name="connsiteX13-2611" fmla="*/ 2066280 w 2156327"/>
                  <a:gd name="connsiteY13-2612" fmla="*/ 1204415 h 1865682"/>
                  <a:gd name="connsiteX14-2613" fmla="*/ 2154992 w 2156327"/>
                  <a:gd name="connsiteY14-2614" fmla="*/ 1037230 h 1865682"/>
                  <a:gd name="connsiteX15-2615" fmla="*/ 2015103 w 2156327"/>
                  <a:gd name="connsiteY15-2616" fmla="*/ 730155 h 1865682"/>
                  <a:gd name="connsiteX16-2617" fmla="*/ 1905920 w 2156327"/>
                  <a:gd name="connsiteY16-2618" fmla="*/ 573206 h 1865682"/>
                  <a:gd name="connsiteX17-2619" fmla="*/ 1922980 w 2156327"/>
                  <a:gd name="connsiteY17-2620" fmla="*/ 249072 h 1865682"/>
                  <a:gd name="connsiteX18-2621" fmla="*/ 1694380 w 2156327"/>
                  <a:gd name="connsiteY18-2622" fmla="*/ 27296 h 1865682"/>
                  <a:gd name="connsiteX19-2623" fmla="*/ 1329301 w 2156327"/>
                  <a:gd name="connsiteY19-2624" fmla="*/ 109182 h 1865682"/>
                  <a:gd name="connsiteX20-2625" fmla="*/ 1042699 w 2156327"/>
                  <a:gd name="connsiteY20-2626" fmla="*/ 119418 h 1865682"/>
                  <a:gd name="connsiteX21-2627" fmla="*/ 790216 w 2156327"/>
                  <a:gd name="connsiteY21-2628" fmla="*/ 0 h 1865682"/>
                  <a:gd name="connsiteX0-2629" fmla="*/ 790216 w 2156327"/>
                  <a:gd name="connsiteY0-2630" fmla="*/ 0 h 1865682"/>
                  <a:gd name="connsiteX1-2631" fmla="*/ 445610 w 2156327"/>
                  <a:gd name="connsiteY1-2632" fmla="*/ 269543 h 1865682"/>
                  <a:gd name="connsiteX2-2633" fmla="*/ 292072 w 2156327"/>
                  <a:gd name="connsiteY2-2634" fmla="*/ 580030 h 1865682"/>
                  <a:gd name="connsiteX3-2635" fmla="*/ 8881 w 2156327"/>
                  <a:gd name="connsiteY3-2636" fmla="*/ 887105 h 1865682"/>
                  <a:gd name="connsiteX4-2637" fmla="*/ 169242 w 2156327"/>
                  <a:gd name="connsiteY4-2638" fmla="*/ 1228299 h 1865682"/>
                  <a:gd name="connsiteX5-2639" fmla="*/ 449022 w 2156327"/>
                  <a:gd name="connsiteY5-2640" fmla="*/ 1439839 h 1865682"/>
                  <a:gd name="connsiteX6-2641" fmla="*/ 483141 w 2156327"/>
                  <a:gd name="connsiteY6-2642" fmla="*/ 1702558 h 1865682"/>
                  <a:gd name="connsiteX7-2643" fmla="*/ 749272 w 2156327"/>
                  <a:gd name="connsiteY7-2644" fmla="*/ 1856096 h 1865682"/>
                  <a:gd name="connsiteX8-2645" fmla="*/ 1124586 w 2156327"/>
                  <a:gd name="connsiteY8-2646" fmla="*/ 1760561 h 1865682"/>
                  <a:gd name="connsiteX9-2647" fmla="*/ 1622729 w 2156327"/>
                  <a:gd name="connsiteY9-2648" fmla="*/ 1818564 h 1865682"/>
                  <a:gd name="connsiteX10-2649" fmla="*/ 1943451 w 2156327"/>
                  <a:gd name="connsiteY10-2650" fmla="*/ 1777621 h 1865682"/>
                  <a:gd name="connsiteX11-2651" fmla="*/ 2032162 w 2156327"/>
                  <a:gd name="connsiteY11-2652" fmla="*/ 1572905 h 1865682"/>
                  <a:gd name="connsiteX12-2653" fmla="*/ 2004866 w 2156327"/>
                  <a:gd name="connsiteY12-2654" fmla="*/ 1313597 h 1865682"/>
                  <a:gd name="connsiteX13-2655" fmla="*/ 2066280 w 2156327"/>
                  <a:gd name="connsiteY13-2656" fmla="*/ 1204415 h 1865682"/>
                  <a:gd name="connsiteX14-2657" fmla="*/ 2154992 w 2156327"/>
                  <a:gd name="connsiteY14-2658" fmla="*/ 1037230 h 1865682"/>
                  <a:gd name="connsiteX15-2659" fmla="*/ 2015103 w 2156327"/>
                  <a:gd name="connsiteY15-2660" fmla="*/ 730155 h 1865682"/>
                  <a:gd name="connsiteX16-2661" fmla="*/ 1905920 w 2156327"/>
                  <a:gd name="connsiteY16-2662" fmla="*/ 573206 h 1865682"/>
                  <a:gd name="connsiteX17-2663" fmla="*/ 1922980 w 2156327"/>
                  <a:gd name="connsiteY17-2664" fmla="*/ 249072 h 1865682"/>
                  <a:gd name="connsiteX18-2665" fmla="*/ 1680732 w 2156327"/>
                  <a:gd name="connsiteY18-2666" fmla="*/ 30708 h 1865682"/>
                  <a:gd name="connsiteX19-2667" fmla="*/ 1329301 w 2156327"/>
                  <a:gd name="connsiteY19-2668" fmla="*/ 109182 h 1865682"/>
                  <a:gd name="connsiteX20-2669" fmla="*/ 1042699 w 2156327"/>
                  <a:gd name="connsiteY20-2670" fmla="*/ 119418 h 1865682"/>
                  <a:gd name="connsiteX21-2671" fmla="*/ 790216 w 2156327"/>
                  <a:gd name="connsiteY21-2672" fmla="*/ 0 h 1865682"/>
                  <a:gd name="connsiteX0-2673" fmla="*/ 790216 w 2156327"/>
                  <a:gd name="connsiteY0-2674" fmla="*/ 0 h 1865682"/>
                  <a:gd name="connsiteX1-2675" fmla="*/ 445610 w 2156327"/>
                  <a:gd name="connsiteY1-2676" fmla="*/ 269543 h 1865682"/>
                  <a:gd name="connsiteX2-2677" fmla="*/ 292072 w 2156327"/>
                  <a:gd name="connsiteY2-2678" fmla="*/ 580030 h 1865682"/>
                  <a:gd name="connsiteX3-2679" fmla="*/ 8881 w 2156327"/>
                  <a:gd name="connsiteY3-2680" fmla="*/ 887105 h 1865682"/>
                  <a:gd name="connsiteX4-2681" fmla="*/ 169242 w 2156327"/>
                  <a:gd name="connsiteY4-2682" fmla="*/ 1228299 h 1865682"/>
                  <a:gd name="connsiteX5-2683" fmla="*/ 449022 w 2156327"/>
                  <a:gd name="connsiteY5-2684" fmla="*/ 1439839 h 1865682"/>
                  <a:gd name="connsiteX6-2685" fmla="*/ 483141 w 2156327"/>
                  <a:gd name="connsiteY6-2686" fmla="*/ 1702558 h 1865682"/>
                  <a:gd name="connsiteX7-2687" fmla="*/ 749272 w 2156327"/>
                  <a:gd name="connsiteY7-2688" fmla="*/ 1856096 h 1865682"/>
                  <a:gd name="connsiteX8-2689" fmla="*/ 1124586 w 2156327"/>
                  <a:gd name="connsiteY8-2690" fmla="*/ 1760561 h 1865682"/>
                  <a:gd name="connsiteX9-2691" fmla="*/ 1622729 w 2156327"/>
                  <a:gd name="connsiteY9-2692" fmla="*/ 1818564 h 1865682"/>
                  <a:gd name="connsiteX10-2693" fmla="*/ 1943451 w 2156327"/>
                  <a:gd name="connsiteY10-2694" fmla="*/ 1777621 h 1865682"/>
                  <a:gd name="connsiteX11-2695" fmla="*/ 2032162 w 2156327"/>
                  <a:gd name="connsiteY11-2696" fmla="*/ 1572905 h 1865682"/>
                  <a:gd name="connsiteX12-2697" fmla="*/ 2004866 w 2156327"/>
                  <a:gd name="connsiteY12-2698" fmla="*/ 1313597 h 1865682"/>
                  <a:gd name="connsiteX13-2699" fmla="*/ 2066280 w 2156327"/>
                  <a:gd name="connsiteY13-2700" fmla="*/ 1204415 h 1865682"/>
                  <a:gd name="connsiteX14-2701" fmla="*/ 2154992 w 2156327"/>
                  <a:gd name="connsiteY14-2702" fmla="*/ 1037230 h 1865682"/>
                  <a:gd name="connsiteX15-2703" fmla="*/ 2015103 w 2156327"/>
                  <a:gd name="connsiteY15-2704" fmla="*/ 730155 h 1865682"/>
                  <a:gd name="connsiteX16-2705" fmla="*/ 1905920 w 2156327"/>
                  <a:gd name="connsiteY16-2706" fmla="*/ 573206 h 1865682"/>
                  <a:gd name="connsiteX17-2707" fmla="*/ 1922980 w 2156327"/>
                  <a:gd name="connsiteY17-2708" fmla="*/ 249072 h 1865682"/>
                  <a:gd name="connsiteX18-2709" fmla="*/ 1680732 w 2156327"/>
                  <a:gd name="connsiteY18-2710" fmla="*/ 30708 h 1865682"/>
                  <a:gd name="connsiteX19-2711" fmla="*/ 1329301 w 2156327"/>
                  <a:gd name="connsiteY19-2712" fmla="*/ 109182 h 1865682"/>
                  <a:gd name="connsiteX20-2713" fmla="*/ 1042699 w 2156327"/>
                  <a:gd name="connsiteY20-2714" fmla="*/ 119418 h 1865682"/>
                  <a:gd name="connsiteX21-2715" fmla="*/ 790216 w 2156327"/>
                  <a:gd name="connsiteY21-2716" fmla="*/ 0 h 1865682"/>
                  <a:gd name="connsiteX0-2717" fmla="*/ 790216 w 2156327"/>
                  <a:gd name="connsiteY0-2718" fmla="*/ 0 h 1865682"/>
                  <a:gd name="connsiteX1-2719" fmla="*/ 445610 w 2156327"/>
                  <a:gd name="connsiteY1-2720" fmla="*/ 269543 h 1865682"/>
                  <a:gd name="connsiteX2-2721" fmla="*/ 292072 w 2156327"/>
                  <a:gd name="connsiteY2-2722" fmla="*/ 580030 h 1865682"/>
                  <a:gd name="connsiteX3-2723" fmla="*/ 8881 w 2156327"/>
                  <a:gd name="connsiteY3-2724" fmla="*/ 887105 h 1865682"/>
                  <a:gd name="connsiteX4-2725" fmla="*/ 169242 w 2156327"/>
                  <a:gd name="connsiteY4-2726" fmla="*/ 1228299 h 1865682"/>
                  <a:gd name="connsiteX5-2727" fmla="*/ 449022 w 2156327"/>
                  <a:gd name="connsiteY5-2728" fmla="*/ 1439839 h 1865682"/>
                  <a:gd name="connsiteX6-2729" fmla="*/ 483141 w 2156327"/>
                  <a:gd name="connsiteY6-2730" fmla="*/ 1702558 h 1865682"/>
                  <a:gd name="connsiteX7-2731" fmla="*/ 749272 w 2156327"/>
                  <a:gd name="connsiteY7-2732" fmla="*/ 1856096 h 1865682"/>
                  <a:gd name="connsiteX8-2733" fmla="*/ 1124586 w 2156327"/>
                  <a:gd name="connsiteY8-2734" fmla="*/ 1760561 h 1865682"/>
                  <a:gd name="connsiteX9-2735" fmla="*/ 1622729 w 2156327"/>
                  <a:gd name="connsiteY9-2736" fmla="*/ 1818564 h 1865682"/>
                  <a:gd name="connsiteX10-2737" fmla="*/ 1943451 w 2156327"/>
                  <a:gd name="connsiteY10-2738" fmla="*/ 1777621 h 1865682"/>
                  <a:gd name="connsiteX11-2739" fmla="*/ 2032162 w 2156327"/>
                  <a:gd name="connsiteY11-2740" fmla="*/ 1572905 h 1865682"/>
                  <a:gd name="connsiteX12-2741" fmla="*/ 2004866 w 2156327"/>
                  <a:gd name="connsiteY12-2742" fmla="*/ 1313597 h 1865682"/>
                  <a:gd name="connsiteX13-2743" fmla="*/ 2066280 w 2156327"/>
                  <a:gd name="connsiteY13-2744" fmla="*/ 1204415 h 1865682"/>
                  <a:gd name="connsiteX14-2745" fmla="*/ 2154992 w 2156327"/>
                  <a:gd name="connsiteY14-2746" fmla="*/ 1037230 h 1865682"/>
                  <a:gd name="connsiteX15-2747" fmla="*/ 2015103 w 2156327"/>
                  <a:gd name="connsiteY15-2748" fmla="*/ 730155 h 1865682"/>
                  <a:gd name="connsiteX16-2749" fmla="*/ 1905920 w 2156327"/>
                  <a:gd name="connsiteY16-2750" fmla="*/ 573206 h 1865682"/>
                  <a:gd name="connsiteX17-2751" fmla="*/ 1922980 w 2156327"/>
                  <a:gd name="connsiteY17-2752" fmla="*/ 249072 h 1865682"/>
                  <a:gd name="connsiteX18-2753" fmla="*/ 1680732 w 2156327"/>
                  <a:gd name="connsiteY18-2754" fmla="*/ 30708 h 1865682"/>
                  <a:gd name="connsiteX19-2755" fmla="*/ 1329301 w 2156327"/>
                  <a:gd name="connsiteY19-2756" fmla="*/ 109182 h 1865682"/>
                  <a:gd name="connsiteX20-2757" fmla="*/ 1042699 w 2156327"/>
                  <a:gd name="connsiteY20-2758" fmla="*/ 119418 h 1865682"/>
                  <a:gd name="connsiteX21-2759" fmla="*/ 790216 w 2156327"/>
                  <a:gd name="connsiteY21-2760" fmla="*/ 0 h 1865682"/>
                  <a:gd name="connsiteX0-2761" fmla="*/ 790216 w 2156327"/>
                  <a:gd name="connsiteY0-2762" fmla="*/ 0 h 1865682"/>
                  <a:gd name="connsiteX1-2763" fmla="*/ 445610 w 2156327"/>
                  <a:gd name="connsiteY1-2764" fmla="*/ 269543 h 1865682"/>
                  <a:gd name="connsiteX2-2765" fmla="*/ 292072 w 2156327"/>
                  <a:gd name="connsiteY2-2766" fmla="*/ 580030 h 1865682"/>
                  <a:gd name="connsiteX3-2767" fmla="*/ 8881 w 2156327"/>
                  <a:gd name="connsiteY3-2768" fmla="*/ 887105 h 1865682"/>
                  <a:gd name="connsiteX4-2769" fmla="*/ 169242 w 2156327"/>
                  <a:gd name="connsiteY4-2770" fmla="*/ 1228299 h 1865682"/>
                  <a:gd name="connsiteX5-2771" fmla="*/ 449022 w 2156327"/>
                  <a:gd name="connsiteY5-2772" fmla="*/ 1439839 h 1865682"/>
                  <a:gd name="connsiteX6-2773" fmla="*/ 483141 w 2156327"/>
                  <a:gd name="connsiteY6-2774" fmla="*/ 1702558 h 1865682"/>
                  <a:gd name="connsiteX7-2775" fmla="*/ 749272 w 2156327"/>
                  <a:gd name="connsiteY7-2776" fmla="*/ 1856096 h 1865682"/>
                  <a:gd name="connsiteX8-2777" fmla="*/ 1124586 w 2156327"/>
                  <a:gd name="connsiteY8-2778" fmla="*/ 1760561 h 1865682"/>
                  <a:gd name="connsiteX9-2779" fmla="*/ 1622729 w 2156327"/>
                  <a:gd name="connsiteY9-2780" fmla="*/ 1818564 h 1865682"/>
                  <a:gd name="connsiteX10-2781" fmla="*/ 1943451 w 2156327"/>
                  <a:gd name="connsiteY10-2782" fmla="*/ 1777621 h 1865682"/>
                  <a:gd name="connsiteX11-2783" fmla="*/ 2032162 w 2156327"/>
                  <a:gd name="connsiteY11-2784" fmla="*/ 1572905 h 1865682"/>
                  <a:gd name="connsiteX12-2785" fmla="*/ 2004866 w 2156327"/>
                  <a:gd name="connsiteY12-2786" fmla="*/ 1313597 h 1865682"/>
                  <a:gd name="connsiteX13-2787" fmla="*/ 2066280 w 2156327"/>
                  <a:gd name="connsiteY13-2788" fmla="*/ 1204415 h 1865682"/>
                  <a:gd name="connsiteX14-2789" fmla="*/ 2154992 w 2156327"/>
                  <a:gd name="connsiteY14-2790" fmla="*/ 1037230 h 1865682"/>
                  <a:gd name="connsiteX15-2791" fmla="*/ 2015103 w 2156327"/>
                  <a:gd name="connsiteY15-2792" fmla="*/ 730155 h 1865682"/>
                  <a:gd name="connsiteX16-2793" fmla="*/ 1905920 w 2156327"/>
                  <a:gd name="connsiteY16-2794" fmla="*/ 573206 h 1865682"/>
                  <a:gd name="connsiteX17-2795" fmla="*/ 1922980 w 2156327"/>
                  <a:gd name="connsiteY17-2796" fmla="*/ 249072 h 1865682"/>
                  <a:gd name="connsiteX18-2797" fmla="*/ 1680732 w 2156327"/>
                  <a:gd name="connsiteY18-2798" fmla="*/ 30708 h 1865682"/>
                  <a:gd name="connsiteX19-2799" fmla="*/ 1329301 w 2156327"/>
                  <a:gd name="connsiteY19-2800" fmla="*/ 109182 h 1865682"/>
                  <a:gd name="connsiteX20-2801" fmla="*/ 1042699 w 2156327"/>
                  <a:gd name="connsiteY20-2802" fmla="*/ 119418 h 1865682"/>
                  <a:gd name="connsiteX21-2803" fmla="*/ 790216 w 2156327"/>
                  <a:gd name="connsiteY21-2804" fmla="*/ 0 h 1865682"/>
                  <a:gd name="connsiteX0-2805" fmla="*/ 790216 w 2156327"/>
                  <a:gd name="connsiteY0-2806" fmla="*/ 0 h 1865682"/>
                  <a:gd name="connsiteX1-2807" fmla="*/ 445610 w 2156327"/>
                  <a:gd name="connsiteY1-2808" fmla="*/ 269543 h 1865682"/>
                  <a:gd name="connsiteX2-2809" fmla="*/ 292072 w 2156327"/>
                  <a:gd name="connsiteY2-2810" fmla="*/ 580030 h 1865682"/>
                  <a:gd name="connsiteX3-2811" fmla="*/ 8881 w 2156327"/>
                  <a:gd name="connsiteY3-2812" fmla="*/ 887105 h 1865682"/>
                  <a:gd name="connsiteX4-2813" fmla="*/ 169242 w 2156327"/>
                  <a:gd name="connsiteY4-2814" fmla="*/ 1228299 h 1865682"/>
                  <a:gd name="connsiteX5-2815" fmla="*/ 449022 w 2156327"/>
                  <a:gd name="connsiteY5-2816" fmla="*/ 1439839 h 1865682"/>
                  <a:gd name="connsiteX6-2817" fmla="*/ 483141 w 2156327"/>
                  <a:gd name="connsiteY6-2818" fmla="*/ 1702558 h 1865682"/>
                  <a:gd name="connsiteX7-2819" fmla="*/ 749272 w 2156327"/>
                  <a:gd name="connsiteY7-2820" fmla="*/ 1856096 h 1865682"/>
                  <a:gd name="connsiteX8-2821" fmla="*/ 1124586 w 2156327"/>
                  <a:gd name="connsiteY8-2822" fmla="*/ 1760561 h 1865682"/>
                  <a:gd name="connsiteX9-2823" fmla="*/ 1622729 w 2156327"/>
                  <a:gd name="connsiteY9-2824" fmla="*/ 1818564 h 1865682"/>
                  <a:gd name="connsiteX10-2825" fmla="*/ 1943451 w 2156327"/>
                  <a:gd name="connsiteY10-2826" fmla="*/ 1777621 h 1865682"/>
                  <a:gd name="connsiteX11-2827" fmla="*/ 2032162 w 2156327"/>
                  <a:gd name="connsiteY11-2828" fmla="*/ 1572905 h 1865682"/>
                  <a:gd name="connsiteX12-2829" fmla="*/ 2004866 w 2156327"/>
                  <a:gd name="connsiteY12-2830" fmla="*/ 1313597 h 1865682"/>
                  <a:gd name="connsiteX13-2831" fmla="*/ 2066280 w 2156327"/>
                  <a:gd name="connsiteY13-2832" fmla="*/ 1204415 h 1865682"/>
                  <a:gd name="connsiteX14-2833" fmla="*/ 2154992 w 2156327"/>
                  <a:gd name="connsiteY14-2834" fmla="*/ 1037230 h 1865682"/>
                  <a:gd name="connsiteX15-2835" fmla="*/ 2015103 w 2156327"/>
                  <a:gd name="connsiteY15-2836" fmla="*/ 730155 h 1865682"/>
                  <a:gd name="connsiteX16-2837" fmla="*/ 1905920 w 2156327"/>
                  <a:gd name="connsiteY16-2838" fmla="*/ 573206 h 1865682"/>
                  <a:gd name="connsiteX17-2839" fmla="*/ 1922980 w 2156327"/>
                  <a:gd name="connsiteY17-2840" fmla="*/ 249072 h 1865682"/>
                  <a:gd name="connsiteX18-2841" fmla="*/ 1680732 w 2156327"/>
                  <a:gd name="connsiteY18-2842" fmla="*/ 30708 h 1865682"/>
                  <a:gd name="connsiteX19-2843" fmla="*/ 1329301 w 2156327"/>
                  <a:gd name="connsiteY19-2844" fmla="*/ 109182 h 1865682"/>
                  <a:gd name="connsiteX20-2845" fmla="*/ 1042699 w 2156327"/>
                  <a:gd name="connsiteY20-2846" fmla="*/ 119418 h 1865682"/>
                  <a:gd name="connsiteX21-2847" fmla="*/ 790216 w 2156327"/>
                  <a:gd name="connsiteY21-2848" fmla="*/ 0 h 1865682"/>
                  <a:gd name="connsiteX0-2849" fmla="*/ 790216 w 2156327"/>
                  <a:gd name="connsiteY0-2850" fmla="*/ 0 h 1865682"/>
                  <a:gd name="connsiteX1-2851" fmla="*/ 452434 w 2156327"/>
                  <a:gd name="connsiteY1-2852" fmla="*/ 269543 h 1865682"/>
                  <a:gd name="connsiteX2-2853" fmla="*/ 292072 w 2156327"/>
                  <a:gd name="connsiteY2-2854" fmla="*/ 580030 h 1865682"/>
                  <a:gd name="connsiteX3-2855" fmla="*/ 8881 w 2156327"/>
                  <a:gd name="connsiteY3-2856" fmla="*/ 887105 h 1865682"/>
                  <a:gd name="connsiteX4-2857" fmla="*/ 169242 w 2156327"/>
                  <a:gd name="connsiteY4-2858" fmla="*/ 1228299 h 1865682"/>
                  <a:gd name="connsiteX5-2859" fmla="*/ 449022 w 2156327"/>
                  <a:gd name="connsiteY5-2860" fmla="*/ 1439839 h 1865682"/>
                  <a:gd name="connsiteX6-2861" fmla="*/ 483141 w 2156327"/>
                  <a:gd name="connsiteY6-2862" fmla="*/ 1702558 h 1865682"/>
                  <a:gd name="connsiteX7-2863" fmla="*/ 749272 w 2156327"/>
                  <a:gd name="connsiteY7-2864" fmla="*/ 1856096 h 1865682"/>
                  <a:gd name="connsiteX8-2865" fmla="*/ 1124586 w 2156327"/>
                  <a:gd name="connsiteY8-2866" fmla="*/ 1760561 h 1865682"/>
                  <a:gd name="connsiteX9-2867" fmla="*/ 1622729 w 2156327"/>
                  <a:gd name="connsiteY9-2868" fmla="*/ 1818564 h 1865682"/>
                  <a:gd name="connsiteX10-2869" fmla="*/ 1943451 w 2156327"/>
                  <a:gd name="connsiteY10-2870" fmla="*/ 1777621 h 1865682"/>
                  <a:gd name="connsiteX11-2871" fmla="*/ 2032162 w 2156327"/>
                  <a:gd name="connsiteY11-2872" fmla="*/ 1572905 h 1865682"/>
                  <a:gd name="connsiteX12-2873" fmla="*/ 2004866 w 2156327"/>
                  <a:gd name="connsiteY12-2874" fmla="*/ 1313597 h 1865682"/>
                  <a:gd name="connsiteX13-2875" fmla="*/ 2066280 w 2156327"/>
                  <a:gd name="connsiteY13-2876" fmla="*/ 1204415 h 1865682"/>
                  <a:gd name="connsiteX14-2877" fmla="*/ 2154992 w 2156327"/>
                  <a:gd name="connsiteY14-2878" fmla="*/ 1037230 h 1865682"/>
                  <a:gd name="connsiteX15-2879" fmla="*/ 2015103 w 2156327"/>
                  <a:gd name="connsiteY15-2880" fmla="*/ 730155 h 1865682"/>
                  <a:gd name="connsiteX16-2881" fmla="*/ 1905920 w 2156327"/>
                  <a:gd name="connsiteY16-2882" fmla="*/ 573206 h 1865682"/>
                  <a:gd name="connsiteX17-2883" fmla="*/ 1922980 w 2156327"/>
                  <a:gd name="connsiteY17-2884" fmla="*/ 249072 h 1865682"/>
                  <a:gd name="connsiteX18-2885" fmla="*/ 1680732 w 2156327"/>
                  <a:gd name="connsiteY18-2886" fmla="*/ 30708 h 1865682"/>
                  <a:gd name="connsiteX19-2887" fmla="*/ 1329301 w 2156327"/>
                  <a:gd name="connsiteY19-2888" fmla="*/ 109182 h 1865682"/>
                  <a:gd name="connsiteX20-2889" fmla="*/ 1042699 w 2156327"/>
                  <a:gd name="connsiteY20-2890" fmla="*/ 119418 h 1865682"/>
                  <a:gd name="connsiteX21-2891" fmla="*/ 790216 w 2156327"/>
                  <a:gd name="connsiteY21-2892" fmla="*/ 0 h 1865682"/>
                  <a:gd name="connsiteX0-2893" fmla="*/ 779980 w 2156327"/>
                  <a:gd name="connsiteY0-2894" fmla="*/ 0 h 1855446"/>
                  <a:gd name="connsiteX1-2895" fmla="*/ 452434 w 2156327"/>
                  <a:gd name="connsiteY1-2896" fmla="*/ 259307 h 1855446"/>
                  <a:gd name="connsiteX2-2897" fmla="*/ 292072 w 2156327"/>
                  <a:gd name="connsiteY2-2898" fmla="*/ 569794 h 1855446"/>
                  <a:gd name="connsiteX3-2899" fmla="*/ 8881 w 2156327"/>
                  <a:gd name="connsiteY3-2900" fmla="*/ 876869 h 1855446"/>
                  <a:gd name="connsiteX4-2901" fmla="*/ 169242 w 2156327"/>
                  <a:gd name="connsiteY4-2902" fmla="*/ 1218063 h 1855446"/>
                  <a:gd name="connsiteX5-2903" fmla="*/ 449022 w 2156327"/>
                  <a:gd name="connsiteY5-2904" fmla="*/ 1429603 h 1855446"/>
                  <a:gd name="connsiteX6-2905" fmla="*/ 483141 w 2156327"/>
                  <a:gd name="connsiteY6-2906" fmla="*/ 1692322 h 1855446"/>
                  <a:gd name="connsiteX7-2907" fmla="*/ 749272 w 2156327"/>
                  <a:gd name="connsiteY7-2908" fmla="*/ 1845860 h 1855446"/>
                  <a:gd name="connsiteX8-2909" fmla="*/ 1124586 w 2156327"/>
                  <a:gd name="connsiteY8-2910" fmla="*/ 1750325 h 1855446"/>
                  <a:gd name="connsiteX9-2911" fmla="*/ 1622729 w 2156327"/>
                  <a:gd name="connsiteY9-2912" fmla="*/ 1808328 h 1855446"/>
                  <a:gd name="connsiteX10-2913" fmla="*/ 1943451 w 2156327"/>
                  <a:gd name="connsiteY10-2914" fmla="*/ 1767385 h 1855446"/>
                  <a:gd name="connsiteX11-2915" fmla="*/ 2032162 w 2156327"/>
                  <a:gd name="connsiteY11-2916" fmla="*/ 1562669 h 1855446"/>
                  <a:gd name="connsiteX12-2917" fmla="*/ 2004866 w 2156327"/>
                  <a:gd name="connsiteY12-2918" fmla="*/ 1303361 h 1855446"/>
                  <a:gd name="connsiteX13-2919" fmla="*/ 2066280 w 2156327"/>
                  <a:gd name="connsiteY13-2920" fmla="*/ 1194179 h 1855446"/>
                  <a:gd name="connsiteX14-2921" fmla="*/ 2154992 w 2156327"/>
                  <a:gd name="connsiteY14-2922" fmla="*/ 1026994 h 1855446"/>
                  <a:gd name="connsiteX15-2923" fmla="*/ 2015103 w 2156327"/>
                  <a:gd name="connsiteY15-2924" fmla="*/ 719919 h 1855446"/>
                  <a:gd name="connsiteX16-2925" fmla="*/ 1905920 w 2156327"/>
                  <a:gd name="connsiteY16-2926" fmla="*/ 562970 h 1855446"/>
                  <a:gd name="connsiteX17-2927" fmla="*/ 1922980 w 2156327"/>
                  <a:gd name="connsiteY17-2928" fmla="*/ 238836 h 1855446"/>
                  <a:gd name="connsiteX18-2929" fmla="*/ 1680732 w 2156327"/>
                  <a:gd name="connsiteY18-2930" fmla="*/ 20472 h 1855446"/>
                  <a:gd name="connsiteX19-2931" fmla="*/ 1329301 w 2156327"/>
                  <a:gd name="connsiteY19-2932" fmla="*/ 98946 h 1855446"/>
                  <a:gd name="connsiteX20-2933" fmla="*/ 1042699 w 2156327"/>
                  <a:gd name="connsiteY20-2934" fmla="*/ 109182 h 1855446"/>
                  <a:gd name="connsiteX21-2935" fmla="*/ 779980 w 2156327"/>
                  <a:gd name="connsiteY21-2936" fmla="*/ 0 h 1855446"/>
                  <a:gd name="connsiteX0-2937" fmla="*/ 779980 w 2156327"/>
                  <a:gd name="connsiteY0-2938" fmla="*/ 0 h 1855446"/>
                  <a:gd name="connsiteX1-2939" fmla="*/ 452434 w 2156327"/>
                  <a:gd name="connsiteY1-2940" fmla="*/ 259307 h 1855446"/>
                  <a:gd name="connsiteX2-2941" fmla="*/ 292072 w 2156327"/>
                  <a:gd name="connsiteY2-2942" fmla="*/ 569794 h 1855446"/>
                  <a:gd name="connsiteX3-2943" fmla="*/ 8881 w 2156327"/>
                  <a:gd name="connsiteY3-2944" fmla="*/ 876869 h 1855446"/>
                  <a:gd name="connsiteX4-2945" fmla="*/ 169242 w 2156327"/>
                  <a:gd name="connsiteY4-2946" fmla="*/ 1218063 h 1855446"/>
                  <a:gd name="connsiteX5-2947" fmla="*/ 449022 w 2156327"/>
                  <a:gd name="connsiteY5-2948" fmla="*/ 1429603 h 1855446"/>
                  <a:gd name="connsiteX6-2949" fmla="*/ 483141 w 2156327"/>
                  <a:gd name="connsiteY6-2950" fmla="*/ 1692322 h 1855446"/>
                  <a:gd name="connsiteX7-2951" fmla="*/ 749272 w 2156327"/>
                  <a:gd name="connsiteY7-2952" fmla="*/ 1845860 h 1855446"/>
                  <a:gd name="connsiteX8-2953" fmla="*/ 1121920 w 2156327"/>
                  <a:gd name="connsiteY8-2954" fmla="*/ 1734329 h 1855446"/>
                  <a:gd name="connsiteX9-2955" fmla="*/ 1622729 w 2156327"/>
                  <a:gd name="connsiteY9-2956" fmla="*/ 1808328 h 1855446"/>
                  <a:gd name="connsiteX10-2957" fmla="*/ 1943451 w 2156327"/>
                  <a:gd name="connsiteY10-2958" fmla="*/ 1767385 h 1855446"/>
                  <a:gd name="connsiteX11-2959" fmla="*/ 2032162 w 2156327"/>
                  <a:gd name="connsiteY11-2960" fmla="*/ 1562669 h 1855446"/>
                  <a:gd name="connsiteX12-2961" fmla="*/ 2004866 w 2156327"/>
                  <a:gd name="connsiteY12-2962" fmla="*/ 1303361 h 1855446"/>
                  <a:gd name="connsiteX13-2963" fmla="*/ 2066280 w 2156327"/>
                  <a:gd name="connsiteY13-2964" fmla="*/ 1194179 h 1855446"/>
                  <a:gd name="connsiteX14-2965" fmla="*/ 2154992 w 2156327"/>
                  <a:gd name="connsiteY14-2966" fmla="*/ 1026994 h 1855446"/>
                  <a:gd name="connsiteX15-2967" fmla="*/ 2015103 w 2156327"/>
                  <a:gd name="connsiteY15-2968" fmla="*/ 719919 h 1855446"/>
                  <a:gd name="connsiteX16-2969" fmla="*/ 1905920 w 2156327"/>
                  <a:gd name="connsiteY16-2970" fmla="*/ 562970 h 1855446"/>
                  <a:gd name="connsiteX17-2971" fmla="*/ 1922980 w 2156327"/>
                  <a:gd name="connsiteY17-2972" fmla="*/ 238836 h 1855446"/>
                  <a:gd name="connsiteX18-2973" fmla="*/ 1680732 w 2156327"/>
                  <a:gd name="connsiteY18-2974" fmla="*/ 20472 h 1855446"/>
                  <a:gd name="connsiteX19-2975" fmla="*/ 1329301 w 2156327"/>
                  <a:gd name="connsiteY19-2976" fmla="*/ 98946 h 1855446"/>
                  <a:gd name="connsiteX20-2977" fmla="*/ 1042699 w 2156327"/>
                  <a:gd name="connsiteY20-2978" fmla="*/ 109182 h 1855446"/>
                  <a:gd name="connsiteX21-2979" fmla="*/ 779980 w 2156327"/>
                  <a:gd name="connsiteY21-2980" fmla="*/ 0 h 1855446"/>
                  <a:gd name="connsiteX0-2981" fmla="*/ 779980 w 2156327"/>
                  <a:gd name="connsiteY0-2982" fmla="*/ 0 h 1855446"/>
                  <a:gd name="connsiteX1-2983" fmla="*/ 452434 w 2156327"/>
                  <a:gd name="connsiteY1-2984" fmla="*/ 259307 h 1855446"/>
                  <a:gd name="connsiteX2-2985" fmla="*/ 292072 w 2156327"/>
                  <a:gd name="connsiteY2-2986" fmla="*/ 569794 h 1855446"/>
                  <a:gd name="connsiteX3-2987" fmla="*/ 8881 w 2156327"/>
                  <a:gd name="connsiteY3-2988" fmla="*/ 876869 h 1855446"/>
                  <a:gd name="connsiteX4-2989" fmla="*/ 169242 w 2156327"/>
                  <a:gd name="connsiteY4-2990" fmla="*/ 1218063 h 1855446"/>
                  <a:gd name="connsiteX5-2991" fmla="*/ 449022 w 2156327"/>
                  <a:gd name="connsiteY5-2992" fmla="*/ 1429603 h 1855446"/>
                  <a:gd name="connsiteX6-2993" fmla="*/ 483141 w 2156327"/>
                  <a:gd name="connsiteY6-2994" fmla="*/ 1692322 h 1855446"/>
                  <a:gd name="connsiteX7-2995" fmla="*/ 749272 w 2156327"/>
                  <a:gd name="connsiteY7-2996" fmla="*/ 1845860 h 1855446"/>
                  <a:gd name="connsiteX8-2997" fmla="*/ 1121920 w 2156327"/>
                  <a:gd name="connsiteY8-2998" fmla="*/ 1734329 h 1855446"/>
                  <a:gd name="connsiteX9-2999" fmla="*/ 1622729 w 2156327"/>
                  <a:gd name="connsiteY9-3000" fmla="*/ 1808328 h 1855446"/>
                  <a:gd name="connsiteX10-3001" fmla="*/ 1943451 w 2156327"/>
                  <a:gd name="connsiteY10-3002" fmla="*/ 1767385 h 1855446"/>
                  <a:gd name="connsiteX11-3003" fmla="*/ 2032162 w 2156327"/>
                  <a:gd name="connsiteY11-3004" fmla="*/ 1562669 h 1855446"/>
                  <a:gd name="connsiteX12-3005" fmla="*/ 2004866 w 2156327"/>
                  <a:gd name="connsiteY12-3006" fmla="*/ 1303361 h 1855446"/>
                  <a:gd name="connsiteX13-3007" fmla="*/ 2066280 w 2156327"/>
                  <a:gd name="connsiteY13-3008" fmla="*/ 1194179 h 1855446"/>
                  <a:gd name="connsiteX14-3009" fmla="*/ 2154992 w 2156327"/>
                  <a:gd name="connsiteY14-3010" fmla="*/ 1026994 h 1855446"/>
                  <a:gd name="connsiteX15-3011" fmla="*/ 2015103 w 2156327"/>
                  <a:gd name="connsiteY15-3012" fmla="*/ 719919 h 1855446"/>
                  <a:gd name="connsiteX16-3013" fmla="*/ 1905920 w 2156327"/>
                  <a:gd name="connsiteY16-3014" fmla="*/ 562970 h 1855446"/>
                  <a:gd name="connsiteX17-3015" fmla="*/ 1922980 w 2156327"/>
                  <a:gd name="connsiteY17-3016" fmla="*/ 238836 h 1855446"/>
                  <a:gd name="connsiteX18-3017" fmla="*/ 1680732 w 2156327"/>
                  <a:gd name="connsiteY18-3018" fmla="*/ 20472 h 1855446"/>
                  <a:gd name="connsiteX19-3019" fmla="*/ 1329301 w 2156327"/>
                  <a:gd name="connsiteY19-3020" fmla="*/ 98946 h 1855446"/>
                  <a:gd name="connsiteX20-3021" fmla="*/ 1042699 w 2156327"/>
                  <a:gd name="connsiteY20-3022" fmla="*/ 109182 h 1855446"/>
                  <a:gd name="connsiteX21-3023" fmla="*/ 779980 w 2156327"/>
                  <a:gd name="connsiteY21-3024" fmla="*/ 0 h 1855446"/>
                  <a:gd name="connsiteX0-3025" fmla="*/ 779980 w 2156327"/>
                  <a:gd name="connsiteY0-3026" fmla="*/ 0 h 1855446"/>
                  <a:gd name="connsiteX1-3027" fmla="*/ 452434 w 2156327"/>
                  <a:gd name="connsiteY1-3028" fmla="*/ 259307 h 1855446"/>
                  <a:gd name="connsiteX2-3029" fmla="*/ 292072 w 2156327"/>
                  <a:gd name="connsiteY2-3030" fmla="*/ 569794 h 1855446"/>
                  <a:gd name="connsiteX3-3031" fmla="*/ 8881 w 2156327"/>
                  <a:gd name="connsiteY3-3032" fmla="*/ 876869 h 1855446"/>
                  <a:gd name="connsiteX4-3033" fmla="*/ 169242 w 2156327"/>
                  <a:gd name="connsiteY4-3034" fmla="*/ 1218063 h 1855446"/>
                  <a:gd name="connsiteX5-3035" fmla="*/ 449022 w 2156327"/>
                  <a:gd name="connsiteY5-3036" fmla="*/ 1429603 h 1855446"/>
                  <a:gd name="connsiteX6-3037" fmla="*/ 483141 w 2156327"/>
                  <a:gd name="connsiteY6-3038" fmla="*/ 1692322 h 1855446"/>
                  <a:gd name="connsiteX7-3039" fmla="*/ 749272 w 2156327"/>
                  <a:gd name="connsiteY7-3040" fmla="*/ 1845860 h 1855446"/>
                  <a:gd name="connsiteX8-3041" fmla="*/ 1121920 w 2156327"/>
                  <a:gd name="connsiteY8-3042" fmla="*/ 1734329 h 1855446"/>
                  <a:gd name="connsiteX9-3043" fmla="*/ 1622729 w 2156327"/>
                  <a:gd name="connsiteY9-3044" fmla="*/ 1808328 h 1855446"/>
                  <a:gd name="connsiteX10-3045" fmla="*/ 1943451 w 2156327"/>
                  <a:gd name="connsiteY10-3046" fmla="*/ 1767385 h 1855446"/>
                  <a:gd name="connsiteX11-3047" fmla="*/ 2032162 w 2156327"/>
                  <a:gd name="connsiteY11-3048" fmla="*/ 1562669 h 1855446"/>
                  <a:gd name="connsiteX12-3049" fmla="*/ 2004866 w 2156327"/>
                  <a:gd name="connsiteY12-3050" fmla="*/ 1303361 h 1855446"/>
                  <a:gd name="connsiteX13-3051" fmla="*/ 2066280 w 2156327"/>
                  <a:gd name="connsiteY13-3052" fmla="*/ 1194179 h 1855446"/>
                  <a:gd name="connsiteX14-3053" fmla="*/ 2154992 w 2156327"/>
                  <a:gd name="connsiteY14-3054" fmla="*/ 1026994 h 1855446"/>
                  <a:gd name="connsiteX15-3055" fmla="*/ 2015103 w 2156327"/>
                  <a:gd name="connsiteY15-3056" fmla="*/ 719919 h 1855446"/>
                  <a:gd name="connsiteX16-3057" fmla="*/ 1905920 w 2156327"/>
                  <a:gd name="connsiteY16-3058" fmla="*/ 562970 h 1855446"/>
                  <a:gd name="connsiteX17-3059" fmla="*/ 1922980 w 2156327"/>
                  <a:gd name="connsiteY17-3060" fmla="*/ 238836 h 1855446"/>
                  <a:gd name="connsiteX18-3061" fmla="*/ 1680732 w 2156327"/>
                  <a:gd name="connsiteY18-3062" fmla="*/ 20472 h 1855446"/>
                  <a:gd name="connsiteX19-3063" fmla="*/ 1329301 w 2156327"/>
                  <a:gd name="connsiteY19-3064" fmla="*/ 98946 h 1855446"/>
                  <a:gd name="connsiteX20-3065" fmla="*/ 1042699 w 2156327"/>
                  <a:gd name="connsiteY20-3066" fmla="*/ 109182 h 1855446"/>
                  <a:gd name="connsiteX21-3067" fmla="*/ 779980 w 2156327"/>
                  <a:gd name="connsiteY21-3068" fmla="*/ 0 h 1855446"/>
                  <a:gd name="connsiteX0-3069" fmla="*/ 779980 w 2156327"/>
                  <a:gd name="connsiteY0-3070" fmla="*/ 0 h 1855446"/>
                  <a:gd name="connsiteX1-3071" fmla="*/ 452434 w 2156327"/>
                  <a:gd name="connsiteY1-3072" fmla="*/ 259307 h 1855446"/>
                  <a:gd name="connsiteX2-3073" fmla="*/ 292072 w 2156327"/>
                  <a:gd name="connsiteY2-3074" fmla="*/ 569794 h 1855446"/>
                  <a:gd name="connsiteX3-3075" fmla="*/ 8881 w 2156327"/>
                  <a:gd name="connsiteY3-3076" fmla="*/ 876869 h 1855446"/>
                  <a:gd name="connsiteX4-3077" fmla="*/ 169242 w 2156327"/>
                  <a:gd name="connsiteY4-3078" fmla="*/ 1218063 h 1855446"/>
                  <a:gd name="connsiteX5-3079" fmla="*/ 449022 w 2156327"/>
                  <a:gd name="connsiteY5-3080" fmla="*/ 1429603 h 1855446"/>
                  <a:gd name="connsiteX6-3081" fmla="*/ 483141 w 2156327"/>
                  <a:gd name="connsiteY6-3082" fmla="*/ 1692322 h 1855446"/>
                  <a:gd name="connsiteX7-3083" fmla="*/ 749272 w 2156327"/>
                  <a:gd name="connsiteY7-3084" fmla="*/ 1845860 h 1855446"/>
                  <a:gd name="connsiteX8-3085" fmla="*/ 1121920 w 2156327"/>
                  <a:gd name="connsiteY8-3086" fmla="*/ 1734329 h 1855446"/>
                  <a:gd name="connsiteX9-3087" fmla="*/ 1622729 w 2156327"/>
                  <a:gd name="connsiteY9-3088" fmla="*/ 1808328 h 1855446"/>
                  <a:gd name="connsiteX10-3089" fmla="*/ 1943451 w 2156327"/>
                  <a:gd name="connsiteY10-3090" fmla="*/ 1767385 h 1855446"/>
                  <a:gd name="connsiteX11-3091" fmla="*/ 2032162 w 2156327"/>
                  <a:gd name="connsiteY11-3092" fmla="*/ 1562669 h 1855446"/>
                  <a:gd name="connsiteX12-3093" fmla="*/ 2004866 w 2156327"/>
                  <a:gd name="connsiteY12-3094" fmla="*/ 1303361 h 1855446"/>
                  <a:gd name="connsiteX13-3095" fmla="*/ 2066280 w 2156327"/>
                  <a:gd name="connsiteY13-3096" fmla="*/ 1194179 h 1855446"/>
                  <a:gd name="connsiteX14-3097" fmla="*/ 2154992 w 2156327"/>
                  <a:gd name="connsiteY14-3098" fmla="*/ 1026994 h 1855446"/>
                  <a:gd name="connsiteX15-3099" fmla="*/ 2015103 w 2156327"/>
                  <a:gd name="connsiteY15-3100" fmla="*/ 719919 h 1855446"/>
                  <a:gd name="connsiteX16-3101" fmla="*/ 1905920 w 2156327"/>
                  <a:gd name="connsiteY16-3102" fmla="*/ 562970 h 1855446"/>
                  <a:gd name="connsiteX17-3103" fmla="*/ 1922980 w 2156327"/>
                  <a:gd name="connsiteY17-3104" fmla="*/ 238836 h 1855446"/>
                  <a:gd name="connsiteX18-3105" fmla="*/ 1680732 w 2156327"/>
                  <a:gd name="connsiteY18-3106" fmla="*/ 20472 h 1855446"/>
                  <a:gd name="connsiteX19-3107" fmla="*/ 1329301 w 2156327"/>
                  <a:gd name="connsiteY19-3108" fmla="*/ 98946 h 1855446"/>
                  <a:gd name="connsiteX20-3109" fmla="*/ 1042699 w 2156327"/>
                  <a:gd name="connsiteY20-3110" fmla="*/ 109182 h 1855446"/>
                  <a:gd name="connsiteX21-3111" fmla="*/ 779980 w 2156327"/>
                  <a:gd name="connsiteY21-3112" fmla="*/ 0 h 1855446"/>
                  <a:gd name="connsiteX0-3113" fmla="*/ 779980 w 2156327"/>
                  <a:gd name="connsiteY0-3114" fmla="*/ 0 h 1855446"/>
                  <a:gd name="connsiteX1-3115" fmla="*/ 452434 w 2156327"/>
                  <a:gd name="connsiteY1-3116" fmla="*/ 259307 h 1855446"/>
                  <a:gd name="connsiteX2-3117" fmla="*/ 292072 w 2156327"/>
                  <a:gd name="connsiteY2-3118" fmla="*/ 569794 h 1855446"/>
                  <a:gd name="connsiteX3-3119" fmla="*/ 8881 w 2156327"/>
                  <a:gd name="connsiteY3-3120" fmla="*/ 876869 h 1855446"/>
                  <a:gd name="connsiteX4-3121" fmla="*/ 169242 w 2156327"/>
                  <a:gd name="connsiteY4-3122" fmla="*/ 1218063 h 1855446"/>
                  <a:gd name="connsiteX5-3123" fmla="*/ 449022 w 2156327"/>
                  <a:gd name="connsiteY5-3124" fmla="*/ 1429603 h 1855446"/>
                  <a:gd name="connsiteX6-3125" fmla="*/ 483141 w 2156327"/>
                  <a:gd name="connsiteY6-3126" fmla="*/ 1692322 h 1855446"/>
                  <a:gd name="connsiteX7-3127" fmla="*/ 749272 w 2156327"/>
                  <a:gd name="connsiteY7-3128" fmla="*/ 1845860 h 1855446"/>
                  <a:gd name="connsiteX8-3129" fmla="*/ 1121920 w 2156327"/>
                  <a:gd name="connsiteY8-3130" fmla="*/ 1734329 h 1855446"/>
                  <a:gd name="connsiteX9-3131" fmla="*/ 1622729 w 2156327"/>
                  <a:gd name="connsiteY9-3132" fmla="*/ 1808328 h 1855446"/>
                  <a:gd name="connsiteX10-3133" fmla="*/ 1943451 w 2156327"/>
                  <a:gd name="connsiteY10-3134" fmla="*/ 1767385 h 1855446"/>
                  <a:gd name="connsiteX11-3135" fmla="*/ 2032162 w 2156327"/>
                  <a:gd name="connsiteY11-3136" fmla="*/ 1562669 h 1855446"/>
                  <a:gd name="connsiteX12-3137" fmla="*/ 2004866 w 2156327"/>
                  <a:gd name="connsiteY12-3138" fmla="*/ 1303361 h 1855446"/>
                  <a:gd name="connsiteX13-3139" fmla="*/ 2066280 w 2156327"/>
                  <a:gd name="connsiteY13-3140" fmla="*/ 1194179 h 1855446"/>
                  <a:gd name="connsiteX14-3141" fmla="*/ 2154992 w 2156327"/>
                  <a:gd name="connsiteY14-3142" fmla="*/ 1026994 h 1855446"/>
                  <a:gd name="connsiteX15-3143" fmla="*/ 2015103 w 2156327"/>
                  <a:gd name="connsiteY15-3144" fmla="*/ 719919 h 1855446"/>
                  <a:gd name="connsiteX16-3145" fmla="*/ 1905920 w 2156327"/>
                  <a:gd name="connsiteY16-3146" fmla="*/ 562970 h 1855446"/>
                  <a:gd name="connsiteX17-3147" fmla="*/ 1922980 w 2156327"/>
                  <a:gd name="connsiteY17-3148" fmla="*/ 238836 h 1855446"/>
                  <a:gd name="connsiteX18-3149" fmla="*/ 1680732 w 2156327"/>
                  <a:gd name="connsiteY18-3150" fmla="*/ 20472 h 1855446"/>
                  <a:gd name="connsiteX19-3151" fmla="*/ 1329301 w 2156327"/>
                  <a:gd name="connsiteY19-3152" fmla="*/ 98946 h 1855446"/>
                  <a:gd name="connsiteX20-3153" fmla="*/ 1042699 w 2156327"/>
                  <a:gd name="connsiteY20-3154" fmla="*/ 109182 h 1855446"/>
                  <a:gd name="connsiteX21-3155" fmla="*/ 779980 w 2156327"/>
                  <a:gd name="connsiteY21-3156" fmla="*/ 0 h 1855446"/>
                  <a:gd name="connsiteX0-3157" fmla="*/ 779980 w 2156327"/>
                  <a:gd name="connsiteY0-3158" fmla="*/ 0 h 1855446"/>
                  <a:gd name="connsiteX1-3159" fmla="*/ 452434 w 2156327"/>
                  <a:gd name="connsiteY1-3160" fmla="*/ 259307 h 1855446"/>
                  <a:gd name="connsiteX2-3161" fmla="*/ 292072 w 2156327"/>
                  <a:gd name="connsiteY2-3162" fmla="*/ 569794 h 1855446"/>
                  <a:gd name="connsiteX3-3163" fmla="*/ 8881 w 2156327"/>
                  <a:gd name="connsiteY3-3164" fmla="*/ 876869 h 1855446"/>
                  <a:gd name="connsiteX4-3165" fmla="*/ 169242 w 2156327"/>
                  <a:gd name="connsiteY4-3166" fmla="*/ 1218063 h 1855446"/>
                  <a:gd name="connsiteX5-3167" fmla="*/ 449022 w 2156327"/>
                  <a:gd name="connsiteY5-3168" fmla="*/ 1429603 h 1855446"/>
                  <a:gd name="connsiteX6-3169" fmla="*/ 483141 w 2156327"/>
                  <a:gd name="connsiteY6-3170" fmla="*/ 1692322 h 1855446"/>
                  <a:gd name="connsiteX7-3171" fmla="*/ 749272 w 2156327"/>
                  <a:gd name="connsiteY7-3172" fmla="*/ 1845860 h 1855446"/>
                  <a:gd name="connsiteX8-3173" fmla="*/ 1121920 w 2156327"/>
                  <a:gd name="connsiteY8-3174" fmla="*/ 1734329 h 1855446"/>
                  <a:gd name="connsiteX9-3175" fmla="*/ 1622729 w 2156327"/>
                  <a:gd name="connsiteY9-3176" fmla="*/ 1808328 h 1855446"/>
                  <a:gd name="connsiteX10-3177" fmla="*/ 1943451 w 2156327"/>
                  <a:gd name="connsiteY10-3178" fmla="*/ 1767385 h 1855446"/>
                  <a:gd name="connsiteX11-3179" fmla="*/ 2032162 w 2156327"/>
                  <a:gd name="connsiteY11-3180" fmla="*/ 1562669 h 1855446"/>
                  <a:gd name="connsiteX12-3181" fmla="*/ 2004866 w 2156327"/>
                  <a:gd name="connsiteY12-3182" fmla="*/ 1303361 h 1855446"/>
                  <a:gd name="connsiteX13-3183" fmla="*/ 2066280 w 2156327"/>
                  <a:gd name="connsiteY13-3184" fmla="*/ 1194179 h 1855446"/>
                  <a:gd name="connsiteX14-3185" fmla="*/ 2154992 w 2156327"/>
                  <a:gd name="connsiteY14-3186" fmla="*/ 1026994 h 1855446"/>
                  <a:gd name="connsiteX15-3187" fmla="*/ 2015103 w 2156327"/>
                  <a:gd name="connsiteY15-3188" fmla="*/ 719919 h 1855446"/>
                  <a:gd name="connsiteX16-3189" fmla="*/ 1905920 w 2156327"/>
                  <a:gd name="connsiteY16-3190" fmla="*/ 562970 h 1855446"/>
                  <a:gd name="connsiteX17-3191" fmla="*/ 1922980 w 2156327"/>
                  <a:gd name="connsiteY17-3192" fmla="*/ 238836 h 1855446"/>
                  <a:gd name="connsiteX18-3193" fmla="*/ 1680732 w 2156327"/>
                  <a:gd name="connsiteY18-3194" fmla="*/ 20472 h 1855446"/>
                  <a:gd name="connsiteX19-3195" fmla="*/ 1329301 w 2156327"/>
                  <a:gd name="connsiteY19-3196" fmla="*/ 98946 h 1855446"/>
                  <a:gd name="connsiteX20-3197" fmla="*/ 1042699 w 2156327"/>
                  <a:gd name="connsiteY20-3198" fmla="*/ 109182 h 1855446"/>
                  <a:gd name="connsiteX21-3199" fmla="*/ 779980 w 2156327"/>
                  <a:gd name="connsiteY21-3200" fmla="*/ 0 h 1855446"/>
                  <a:gd name="connsiteX0-3201" fmla="*/ 779980 w 2156327"/>
                  <a:gd name="connsiteY0-3202" fmla="*/ 0 h 1855446"/>
                  <a:gd name="connsiteX1-3203" fmla="*/ 452434 w 2156327"/>
                  <a:gd name="connsiteY1-3204" fmla="*/ 259307 h 1855446"/>
                  <a:gd name="connsiteX2-3205" fmla="*/ 292072 w 2156327"/>
                  <a:gd name="connsiteY2-3206" fmla="*/ 569794 h 1855446"/>
                  <a:gd name="connsiteX3-3207" fmla="*/ 8881 w 2156327"/>
                  <a:gd name="connsiteY3-3208" fmla="*/ 876869 h 1855446"/>
                  <a:gd name="connsiteX4-3209" fmla="*/ 169242 w 2156327"/>
                  <a:gd name="connsiteY4-3210" fmla="*/ 1218063 h 1855446"/>
                  <a:gd name="connsiteX5-3211" fmla="*/ 449022 w 2156327"/>
                  <a:gd name="connsiteY5-3212" fmla="*/ 1429603 h 1855446"/>
                  <a:gd name="connsiteX6-3213" fmla="*/ 483141 w 2156327"/>
                  <a:gd name="connsiteY6-3214" fmla="*/ 1692322 h 1855446"/>
                  <a:gd name="connsiteX7-3215" fmla="*/ 749272 w 2156327"/>
                  <a:gd name="connsiteY7-3216" fmla="*/ 1845860 h 1855446"/>
                  <a:gd name="connsiteX8-3217" fmla="*/ 1121920 w 2156327"/>
                  <a:gd name="connsiteY8-3218" fmla="*/ 1734329 h 1855446"/>
                  <a:gd name="connsiteX9-3219" fmla="*/ 1622729 w 2156327"/>
                  <a:gd name="connsiteY9-3220" fmla="*/ 1808328 h 1855446"/>
                  <a:gd name="connsiteX10-3221" fmla="*/ 1943451 w 2156327"/>
                  <a:gd name="connsiteY10-3222" fmla="*/ 1767385 h 1855446"/>
                  <a:gd name="connsiteX11-3223" fmla="*/ 2032162 w 2156327"/>
                  <a:gd name="connsiteY11-3224" fmla="*/ 1562669 h 1855446"/>
                  <a:gd name="connsiteX12-3225" fmla="*/ 2004866 w 2156327"/>
                  <a:gd name="connsiteY12-3226" fmla="*/ 1303361 h 1855446"/>
                  <a:gd name="connsiteX13-3227" fmla="*/ 2066280 w 2156327"/>
                  <a:gd name="connsiteY13-3228" fmla="*/ 1194179 h 1855446"/>
                  <a:gd name="connsiteX14-3229" fmla="*/ 2154992 w 2156327"/>
                  <a:gd name="connsiteY14-3230" fmla="*/ 1026994 h 1855446"/>
                  <a:gd name="connsiteX15-3231" fmla="*/ 2015103 w 2156327"/>
                  <a:gd name="connsiteY15-3232" fmla="*/ 719919 h 1855446"/>
                  <a:gd name="connsiteX16-3233" fmla="*/ 1905920 w 2156327"/>
                  <a:gd name="connsiteY16-3234" fmla="*/ 562970 h 1855446"/>
                  <a:gd name="connsiteX17-3235" fmla="*/ 1922980 w 2156327"/>
                  <a:gd name="connsiteY17-3236" fmla="*/ 238836 h 1855446"/>
                  <a:gd name="connsiteX18-3237" fmla="*/ 1680732 w 2156327"/>
                  <a:gd name="connsiteY18-3238" fmla="*/ 20472 h 1855446"/>
                  <a:gd name="connsiteX19-3239" fmla="*/ 1329301 w 2156327"/>
                  <a:gd name="connsiteY19-3240" fmla="*/ 98946 h 1855446"/>
                  <a:gd name="connsiteX20-3241" fmla="*/ 1042699 w 2156327"/>
                  <a:gd name="connsiteY20-3242" fmla="*/ 109182 h 1855446"/>
                  <a:gd name="connsiteX21-3243" fmla="*/ 779980 w 2156327"/>
                  <a:gd name="connsiteY21-3244" fmla="*/ 0 h 185544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1219" y="connsiteY21-1220"/>
                  </a:cxn>
                </a:cxnLst>
                <a:rect l="l" t="t" r="r" b="b"/>
                <a:pathLst>
                  <a:path w="2156327" h="1855446">
                    <a:moveTo>
                      <a:pt x="779980" y="0"/>
                    </a:moveTo>
                    <a:cubicBezTo>
                      <a:pt x="568439" y="44354"/>
                      <a:pt x="510437" y="177421"/>
                      <a:pt x="452434" y="259307"/>
                    </a:cubicBezTo>
                    <a:cubicBezTo>
                      <a:pt x="380783" y="369627"/>
                      <a:pt x="428550" y="398059"/>
                      <a:pt x="292072" y="569794"/>
                    </a:cubicBezTo>
                    <a:cubicBezTo>
                      <a:pt x="197675" y="672152"/>
                      <a:pt x="52100" y="726743"/>
                      <a:pt x="8881" y="876869"/>
                    </a:cubicBezTo>
                    <a:cubicBezTo>
                      <a:pt x="-9316" y="956480"/>
                      <a:pt x="-17277" y="1025858"/>
                      <a:pt x="169242" y="1218063"/>
                    </a:cubicBezTo>
                    <a:cubicBezTo>
                      <a:pt x="347800" y="1351128"/>
                      <a:pt x="386469" y="1269241"/>
                      <a:pt x="449022" y="1429603"/>
                    </a:cubicBezTo>
                    <a:cubicBezTo>
                      <a:pt x="463807" y="1556982"/>
                      <a:pt x="468356" y="1592239"/>
                      <a:pt x="483141" y="1692322"/>
                    </a:cubicBezTo>
                    <a:cubicBezTo>
                      <a:pt x="507025" y="1750324"/>
                      <a:pt x="565027" y="1893628"/>
                      <a:pt x="749272" y="1845860"/>
                    </a:cubicBezTo>
                    <a:cubicBezTo>
                      <a:pt x="881200" y="1809466"/>
                      <a:pt x="861511" y="1749824"/>
                      <a:pt x="1121920" y="1734329"/>
                    </a:cubicBezTo>
                    <a:lnTo>
                      <a:pt x="1622729" y="1808328"/>
                    </a:lnTo>
                    <a:cubicBezTo>
                      <a:pt x="1787639" y="1812877"/>
                      <a:pt x="1825354" y="1840564"/>
                      <a:pt x="1943451" y="1767385"/>
                    </a:cubicBezTo>
                    <a:cubicBezTo>
                      <a:pt x="2027611" y="1688910"/>
                      <a:pt x="2019652" y="1651380"/>
                      <a:pt x="2032162" y="1562669"/>
                    </a:cubicBezTo>
                    <a:cubicBezTo>
                      <a:pt x="2023063" y="1442113"/>
                      <a:pt x="2010553" y="1406857"/>
                      <a:pt x="2004866" y="1303361"/>
                    </a:cubicBezTo>
                    <a:cubicBezTo>
                      <a:pt x="2012827" y="1238534"/>
                      <a:pt x="2042965" y="1230004"/>
                      <a:pt x="2066280" y="1194179"/>
                    </a:cubicBezTo>
                    <a:cubicBezTo>
                      <a:pt x="2089595" y="1158354"/>
                      <a:pt x="2141803" y="1115954"/>
                      <a:pt x="2154992" y="1026994"/>
                    </a:cubicBezTo>
                    <a:cubicBezTo>
                      <a:pt x="2159541" y="904372"/>
                      <a:pt x="2160680" y="870045"/>
                      <a:pt x="2015103" y="719919"/>
                    </a:cubicBezTo>
                    <a:cubicBezTo>
                      <a:pt x="1913882" y="647132"/>
                      <a:pt x="1921843" y="649405"/>
                      <a:pt x="1905920" y="562970"/>
                    </a:cubicBezTo>
                    <a:lnTo>
                      <a:pt x="1922980" y="238836"/>
                    </a:lnTo>
                    <a:cubicBezTo>
                      <a:pt x="1912744" y="143302"/>
                      <a:pt x="1830857" y="61415"/>
                      <a:pt x="1680732" y="20472"/>
                    </a:cubicBezTo>
                    <a:cubicBezTo>
                      <a:pt x="1571550" y="9099"/>
                      <a:pt x="1462367" y="48904"/>
                      <a:pt x="1329301" y="98946"/>
                    </a:cubicBezTo>
                    <a:cubicBezTo>
                      <a:pt x="1254239" y="121693"/>
                      <a:pt x="1159441" y="146249"/>
                      <a:pt x="1042699" y="109182"/>
                    </a:cubicBezTo>
                    <a:cubicBezTo>
                      <a:pt x="956263" y="70513"/>
                      <a:pt x="924420" y="7961"/>
                      <a:pt x="779980" y="0"/>
                    </a:cubicBez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>
                <a:off x="2673502" y="2193210"/>
                <a:ext cx="1895696" cy="1605443"/>
              </a:xfrm>
              <a:custGeom>
                <a:avLst/>
                <a:gdLst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-1" fmla="*/ 774511 w 2146111"/>
                  <a:gd name="connsiteY0-2" fmla="*/ 0 h 1866331"/>
                  <a:gd name="connsiteX1-3" fmla="*/ 436729 w 2146111"/>
                  <a:gd name="connsiteY1-4" fmla="*/ 266131 h 1866331"/>
                  <a:gd name="connsiteX2-5" fmla="*/ 283191 w 2146111"/>
                  <a:gd name="connsiteY2-6" fmla="*/ 576618 h 1866331"/>
                  <a:gd name="connsiteX3-7" fmla="*/ 0 w 2146111"/>
                  <a:gd name="connsiteY3-8" fmla="*/ 883693 h 1866331"/>
                  <a:gd name="connsiteX4-9" fmla="*/ 160361 w 2146111"/>
                  <a:gd name="connsiteY4-10" fmla="*/ 1224887 h 1866331"/>
                  <a:gd name="connsiteX5-11" fmla="*/ 429905 w 2146111"/>
                  <a:gd name="connsiteY5-12" fmla="*/ 1398896 h 1866331"/>
                  <a:gd name="connsiteX6-13" fmla="*/ 484496 w 2146111"/>
                  <a:gd name="connsiteY6-14" fmla="*/ 1753737 h 1866331"/>
                  <a:gd name="connsiteX7-15" fmla="*/ 719920 w 2146111"/>
                  <a:gd name="connsiteY7-16" fmla="*/ 1866331 h 1866331"/>
                  <a:gd name="connsiteX8-17" fmla="*/ 1115705 w 2146111"/>
                  <a:gd name="connsiteY8-18" fmla="*/ 1757149 h 1866331"/>
                  <a:gd name="connsiteX9-19" fmla="*/ 1613848 w 2146111"/>
                  <a:gd name="connsiteY9-20" fmla="*/ 1832212 h 1866331"/>
                  <a:gd name="connsiteX10-21" fmla="*/ 1934570 w 2146111"/>
                  <a:gd name="connsiteY10-22" fmla="*/ 1774209 h 1866331"/>
                  <a:gd name="connsiteX11-23" fmla="*/ 2023281 w 2146111"/>
                  <a:gd name="connsiteY11-24" fmla="*/ 1569493 h 1866331"/>
                  <a:gd name="connsiteX12-25" fmla="*/ 2006221 w 2146111"/>
                  <a:gd name="connsiteY12-26" fmla="*/ 1248770 h 1866331"/>
                  <a:gd name="connsiteX13-27" fmla="*/ 2146111 w 2146111"/>
                  <a:gd name="connsiteY13-28" fmla="*/ 1033818 h 1866331"/>
                  <a:gd name="connsiteX14-29" fmla="*/ 1982338 w 2146111"/>
                  <a:gd name="connsiteY14-30" fmla="*/ 706272 h 1866331"/>
                  <a:gd name="connsiteX15-31" fmla="*/ 1897039 w 2146111"/>
                  <a:gd name="connsiteY15-32" fmla="*/ 569794 h 1866331"/>
                  <a:gd name="connsiteX16-33" fmla="*/ 1903863 w 2146111"/>
                  <a:gd name="connsiteY16-34" fmla="*/ 225188 h 1866331"/>
                  <a:gd name="connsiteX17-35" fmla="*/ 1668439 w 2146111"/>
                  <a:gd name="connsiteY17-36" fmla="*/ 20472 h 1866331"/>
                  <a:gd name="connsiteX18-37" fmla="*/ 1299949 w 2146111"/>
                  <a:gd name="connsiteY18-38" fmla="*/ 109182 h 1866331"/>
                  <a:gd name="connsiteX19-39" fmla="*/ 1033818 w 2146111"/>
                  <a:gd name="connsiteY19-40" fmla="*/ 116006 h 1866331"/>
                  <a:gd name="connsiteX20-41" fmla="*/ 774511 w 2146111"/>
                  <a:gd name="connsiteY20-42" fmla="*/ 0 h 1866331"/>
                  <a:gd name="connsiteX0-43" fmla="*/ 774511 w 2146111"/>
                  <a:gd name="connsiteY0-44" fmla="*/ 0 h 1866331"/>
                  <a:gd name="connsiteX1-45" fmla="*/ 436729 w 2146111"/>
                  <a:gd name="connsiteY1-46" fmla="*/ 266131 h 1866331"/>
                  <a:gd name="connsiteX2-47" fmla="*/ 283191 w 2146111"/>
                  <a:gd name="connsiteY2-48" fmla="*/ 576618 h 1866331"/>
                  <a:gd name="connsiteX3-49" fmla="*/ 0 w 2146111"/>
                  <a:gd name="connsiteY3-50" fmla="*/ 883693 h 1866331"/>
                  <a:gd name="connsiteX4-51" fmla="*/ 160361 w 2146111"/>
                  <a:gd name="connsiteY4-52" fmla="*/ 1224887 h 1866331"/>
                  <a:gd name="connsiteX5-53" fmla="*/ 429905 w 2146111"/>
                  <a:gd name="connsiteY5-54" fmla="*/ 1398896 h 1866331"/>
                  <a:gd name="connsiteX6-55" fmla="*/ 484496 w 2146111"/>
                  <a:gd name="connsiteY6-56" fmla="*/ 1753737 h 1866331"/>
                  <a:gd name="connsiteX7-57" fmla="*/ 719920 w 2146111"/>
                  <a:gd name="connsiteY7-58" fmla="*/ 1866331 h 1866331"/>
                  <a:gd name="connsiteX8-59" fmla="*/ 1115705 w 2146111"/>
                  <a:gd name="connsiteY8-60" fmla="*/ 1757149 h 1866331"/>
                  <a:gd name="connsiteX9-61" fmla="*/ 1613848 w 2146111"/>
                  <a:gd name="connsiteY9-62" fmla="*/ 1832212 h 1866331"/>
                  <a:gd name="connsiteX10-63" fmla="*/ 1934570 w 2146111"/>
                  <a:gd name="connsiteY10-64" fmla="*/ 1774209 h 1866331"/>
                  <a:gd name="connsiteX11-65" fmla="*/ 2023281 w 2146111"/>
                  <a:gd name="connsiteY11-66" fmla="*/ 1569493 h 1866331"/>
                  <a:gd name="connsiteX12-67" fmla="*/ 2006221 w 2146111"/>
                  <a:gd name="connsiteY12-68" fmla="*/ 1248770 h 1866331"/>
                  <a:gd name="connsiteX13-69" fmla="*/ 2146111 w 2146111"/>
                  <a:gd name="connsiteY13-70" fmla="*/ 1033818 h 1866331"/>
                  <a:gd name="connsiteX14-71" fmla="*/ 1982338 w 2146111"/>
                  <a:gd name="connsiteY14-72" fmla="*/ 706272 h 1866331"/>
                  <a:gd name="connsiteX15-73" fmla="*/ 1897039 w 2146111"/>
                  <a:gd name="connsiteY15-74" fmla="*/ 569794 h 1866331"/>
                  <a:gd name="connsiteX16-75" fmla="*/ 1903863 w 2146111"/>
                  <a:gd name="connsiteY16-76" fmla="*/ 225188 h 1866331"/>
                  <a:gd name="connsiteX17-77" fmla="*/ 1668439 w 2146111"/>
                  <a:gd name="connsiteY17-78" fmla="*/ 20472 h 1866331"/>
                  <a:gd name="connsiteX18-79" fmla="*/ 1299949 w 2146111"/>
                  <a:gd name="connsiteY18-80" fmla="*/ 109182 h 1866331"/>
                  <a:gd name="connsiteX19-81" fmla="*/ 1033818 w 2146111"/>
                  <a:gd name="connsiteY19-82" fmla="*/ 116006 h 1866331"/>
                  <a:gd name="connsiteX20-83" fmla="*/ 774511 w 2146111"/>
                  <a:gd name="connsiteY20-84" fmla="*/ 0 h 1866331"/>
                  <a:gd name="connsiteX0-85" fmla="*/ 774511 w 2146111"/>
                  <a:gd name="connsiteY0-86" fmla="*/ 0 h 1866331"/>
                  <a:gd name="connsiteX1-87" fmla="*/ 436729 w 2146111"/>
                  <a:gd name="connsiteY1-88" fmla="*/ 266131 h 1866331"/>
                  <a:gd name="connsiteX2-89" fmla="*/ 283191 w 2146111"/>
                  <a:gd name="connsiteY2-90" fmla="*/ 576618 h 1866331"/>
                  <a:gd name="connsiteX3-91" fmla="*/ 0 w 2146111"/>
                  <a:gd name="connsiteY3-92" fmla="*/ 883693 h 1866331"/>
                  <a:gd name="connsiteX4-93" fmla="*/ 160361 w 2146111"/>
                  <a:gd name="connsiteY4-94" fmla="*/ 1224887 h 1866331"/>
                  <a:gd name="connsiteX5-95" fmla="*/ 429905 w 2146111"/>
                  <a:gd name="connsiteY5-96" fmla="*/ 1398896 h 1866331"/>
                  <a:gd name="connsiteX6-97" fmla="*/ 484496 w 2146111"/>
                  <a:gd name="connsiteY6-98" fmla="*/ 1753737 h 1866331"/>
                  <a:gd name="connsiteX7-99" fmla="*/ 719920 w 2146111"/>
                  <a:gd name="connsiteY7-100" fmla="*/ 1866331 h 1866331"/>
                  <a:gd name="connsiteX8-101" fmla="*/ 1115705 w 2146111"/>
                  <a:gd name="connsiteY8-102" fmla="*/ 1757149 h 1866331"/>
                  <a:gd name="connsiteX9-103" fmla="*/ 1613848 w 2146111"/>
                  <a:gd name="connsiteY9-104" fmla="*/ 1832212 h 1866331"/>
                  <a:gd name="connsiteX10-105" fmla="*/ 1934570 w 2146111"/>
                  <a:gd name="connsiteY10-106" fmla="*/ 1774209 h 1866331"/>
                  <a:gd name="connsiteX11-107" fmla="*/ 2023281 w 2146111"/>
                  <a:gd name="connsiteY11-108" fmla="*/ 1569493 h 1866331"/>
                  <a:gd name="connsiteX12-109" fmla="*/ 2006221 w 2146111"/>
                  <a:gd name="connsiteY12-110" fmla="*/ 1248770 h 1866331"/>
                  <a:gd name="connsiteX13-111" fmla="*/ 2146111 w 2146111"/>
                  <a:gd name="connsiteY13-112" fmla="*/ 1033818 h 1866331"/>
                  <a:gd name="connsiteX14-113" fmla="*/ 1982338 w 2146111"/>
                  <a:gd name="connsiteY14-114" fmla="*/ 706272 h 1866331"/>
                  <a:gd name="connsiteX15-115" fmla="*/ 1897039 w 2146111"/>
                  <a:gd name="connsiteY15-116" fmla="*/ 569794 h 1866331"/>
                  <a:gd name="connsiteX16-117" fmla="*/ 1903863 w 2146111"/>
                  <a:gd name="connsiteY16-118" fmla="*/ 225188 h 1866331"/>
                  <a:gd name="connsiteX17-119" fmla="*/ 1668439 w 2146111"/>
                  <a:gd name="connsiteY17-120" fmla="*/ 20472 h 1866331"/>
                  <a:gd name="connsiteX18-121" fmla="*/ 1299949 w 2146111"/>
                  <a:gd name="connsiteY18-122" fmla="*/ 109182 h 1866331"/>
                  <a:gd name="connsiteX19-123" fmla="*/ 1033818 w 2146111"/>
                  <a:gd name="connsiteY19-124" fmla="*/ 116006 h 1866331"/>
                  <a:gd name="connsiteX20-125" fmla="*/ 774511 w 2146111"/>
                  <a:gd name="connsiteY20-126" fmla="*/ 0 h 1866331"/>
                  <a:gd name="connsiteX0-127" fmla="*/ 774511 w 2146111"/>
                  <a:gd name="connsiteY0-128" fmla="*/ 0 h 1866331"/>
                  <a:gd name="connsiteX1-129" fmla="*/ 436729 w 2146111"/>
                  <a:gd name="connsiteY1-130" fmla="*/ 266131 h 1866331"/>
                  <a:gd name="connsiteX2-131" fmla="*/ 283191 w 2146111"/>
                  <a:gd name="connsiteY2-132" fmla="*/ 576618 h 1866331"/>
                  <a:gd name="connsiteX3-133" fmla="*/ 0 w 2146111"/>
                  <a:gd name="connsiteY3-134" fmla="*/ 883693 h 1866331"/>
                  <a:gd name="connsiteX4-135" fmla="*/ 160361 w 2146111"/>
                  <a:gd name="connsiteY4-136" fmla="*/ 1224887 h 1866331"/>
                  <a:gd name="connsiteX5-137" fmla="*/ 429905 w 2146111"/>
                  <a:gd name="connsiteY5-138" fmla="*/ 1398896 h 1866331"/>
                  <a:gd name="connsiteX6-139" fmla="*/ 484496 w 2146111"/>
                  <a:gd name="connsiteY6-140" fmla="*/ 1753737 h 1866331"/>
                  <a:gd name="connsiteX7-141" fmla="*/ 719920 w 2146111"/>
                  <a:gd name="connsiteY7-142" fmla="*/ 1866331 h 1866331"/>
                  <a:gd name="connsiteX8-143" fmla="*/ 1115705 w 2146111"/>
                  <a:gd name="connsiteY8-144" fmla="*/ 1757149 h 1866331"/>
                  <a:gd name="connsiteX9-145" fmla="*/ 1613848 w 2146111"/>
                  <a:gd name="connsiteY9-146" fmla="*/ 1832212 h 1866331"/>
                  <a:gd name="connsiteX10-147" fmla="*/ 1934570 w 2146111"/>
                  <a:gd name="connsiteY10-148" fmla="*/ 1774209 h 1866331"/>
                  <a:gd name="connsiteX11-149" fmla="*/ 2023281 w 2146111"/>
                  <a:gd name="connsiteY11-150" fmla="*/ 1569493 h 1866331"/>
                  <a:gd name="connsiteX12-151" fmla="*/ 2006221 w 2146111"/>
                  <a:gd name="connsiteY12-152" fmla="*/ 1248770 h 1866331"/>
                  <a:gd name="connsiteX13-153" fmla="*/ 2146111 w 2146111"/>
                  <a:gd name="connsiteY13-154" fmla="*/ 1033818 h 1866331"/>
                  <a:gd name="connsiteX14-155" fmla="*/ 1982338 w 2146111"/>
                  <a:gd name="connsiteY14-156" fmla="*/ 706272 h 1866331"/>
                  <a:gd name="connsiteX15-157" fmla="*/ 1897039 w 2146111"/>
                  <a:gd name="connsiteY15-158" fmla="*/ 569794 h 1866331"/>
                  <a:gd name="connsiteX16-159" fmla="*/ 1903863 w 2146111"/>
                  <a:gd name="connsiteY16-160" fmla="*/ 225188 h 1866331"/>
                  <a:gd name="connsiteX17-161" fmla="*/ 1668439 w 2146111"/>
                  <a:gd name="connsiteY17-162" fmla="*/ 20472 h 1866331"/>
                  <a:gd name="connsiteX18-163" fmla="*/ 1299949 w 2146111"/>
                  <a:gd name="connsiteY18-164" fmla="*/ 109182 h 1866331"/>
                  <a:gd name="connsiteX19-165" fmla="*/ 1033818 w 2146111"/>
                  <a:gd name="connsiteY19-166" fmla="*/ 116006 h 1866331"/>
                  <a:gd name="connsiteX20-167" fmla="*/ 774511 w 2146111"/>
                  <a:gd name="connsiteY20-168" fmla="*/ 0 h 1866331"/>
                  <a:gd name="connsiteX0-169" fmla="*/ 781335 w 2146111"/>
                  <a:gd name="connsiteY0-170" fmla="*/ 0 h 1869743"/>
                  <a:gd name="connsiteX1-171" fmla="*/ 436729 w 2146111"/>
                  <a:gd name="connsiteY1-172" fmla="*/ 269543 h 1869743"/>
                  <a:gd name="connsiteX2-173" fmla="*/ 283191 w 2146111"/>
                  <a:gd name="connsiteY2-174" fmla="*/ 580030 h 1869743"/>
                  <a:gd name="connsiteX3-175" fmla="*/ 0 w 2146111"/>
                  <a:gd name="connsiteY3-176" fmla="*/ 887105 h 1869743"/>
                  <a:gd name="connsiteX4-177" fmla="*/ 160361 w 2146111"/>
                  <a:gd name="connsiteY4-178" fmla="*/ 1228299 h 1869743"/>
                  <a:gd name="connsiteX5-179" fmla="*/ 429905 w 2146111"/>
                  <a:gd name="connsiteY5-180" fmla="*/ 1402308 h 1869743"/>
                  <a:gd name="connsiteX6-181" fmla="*/ 484496 w 2146111"/>
                  <a:gd name="connsiteY6-182" fmla="*/ 1757149 h 1869743"/>
                  <a:gd name="connsiteX7-183" fmla="*/ 719920 w 2146111"/>
                  <a:gd name="connsiteY7-184" fmla="*/ 1869743 h 1869743"/>
                  <a:gd name="connsiteX8-185" fmla="*/ 1115705 w 2146111"/>
                  <a:gd name="connsiteY8-186" fmla="*/ 1760561 h 1869743"/>
                  <a:gd name="connsiteX9-187" fmla="*/ 1613848 w 2146111"/>
                  <a:gd name="connsiteY9-188" fmla="*/ 1835624 h 1869743"/>
                  <a:gd name="connsiteX10-189" fmla="*/ 1934570 w 2146111"/>
                  <a:gd name="connsiteY10-190" fmla="*/ 1777621 h 1869743"/>
                  <a:gd name="connsiteX11-191" fmla="*/ 2023281 w 2146111"/>
                  <a:gd name="connsiteY11-192" fmla="*/ 1572905 h 1869743"/>
                  <a:gd name="connsiteX12-193" fmla="*/ 2006221 w 2146111"/>
                  <a:gd name="connsiteY12-194" fmla="*/ 1252182 h 1869743"/>
                  <a:gd name="connsiteX13-195" fmla="*/ 2146111 w 2146111"/>
                  <a:gd name="connsiteY13-196" fmla="*/ 1037230 h 1869743"/>
                  <a:gd name="connsiteX14-197" fmla="*/ 1982338 w 2146111"/>
                  <a:gd name="connsiteY14-198" fmla="*/ 709684 h 1869743"/>
                  <a:gd name="connsiteX15-199" fmla="*/ 1897039 w 2146111"/>
                  <a:gd name="connsiteY15-200" fmla="*/ 573206 h 1869743"/>
                  <a:gd name="connsiteX16-201" fmla="*/ 1903863 w 2146111"/>
                  <a:gd name="connsiteY16-202" fmla="*/ 228600 h 1869743"/>
                  <a:gd name="connsiteX17-203" fmla="*/ 1668439 w 2146111"/>
                  <a:gd name="connsiteY17-204" fmla="*/ 23884 h 1869743"/>
                  <a:gd name="connsiteX18-205" fmla="*/ 1299949 w 2146111"/>
                  <a:gd name="connsiteY18-206" fmla="*/ 112594 h 1869743"/>
                  <a:gd name="connsiteX19-207" fmla="*/ 1033818 w 2146111"/>
                  <a:gd name="connsiteY19-208" fmla="*/ 119418 h 1869743"/>
                  <a:gd name="connsiteX20-209" fmla="*/ 781335 w 2146111"/>
                  <a:gd name="connsiteY20-210" fmla="*/ 0 h 1869743"/>
                  <a:gd name="connsiteX0-211" fmla="*/ 781335 w 2146111"/>
                  <a:gd name="connsiteY0-212" fmla="*/ 0 h 1869743"/>
                  <a:gd name="connsiteX1-213" fmla="*/ 436729 w 2146111"/>
                  <a:gd name="connsiteY1-214" fmla="*/ 269543 h 1869743"/>
                  <a:gd name="connsiteX2-215" fmla="*/ 283191 w 2146111"/>
                  <a:gd name="connsiteY2-216" fmla="*/ 580030 h 1869743"/>
                  <a:gd name="connsiteX3-217" fmla="*/ 0 w 2146111"/>
                  <a:gd name="connsiteY3-218" fmla="*/ 887105 h 1869743"/>
                  <a:gd name="connsiteX4-219" fmla="*/ 160361 w 2146111"/>
                  <a:gd name="connsiteY4-220" fmla="*/ 1228299 h 1869743"/>
                  <a:gd name="connsiteX5-221" fmla="*/ 429905 w 2146111"/>
                  <a:gd name="connsiteY5-222" fmla="*/ 1402308 h 1869743"/>
                  <a:gd name="connsiteX6-223" fmla="*/ 484496 w 2146111"/>
                  <a:gd name="connsiteY6-224" fmla="*/ 1757149 h 1869743"/>
                  <a:gd name="connsiteX7-225" fmla="*/ 719920 w 2146111"/>
                  <a:gd name="connsiteY7-226" fmla="*/ 1869743 h 1869743"/>
                  <a:gd name="connsiteX8-227" fmla="*/ 1115705 w 2146111"/>
                  <a:gd name="connsiteY8-228" fmla="*/ 1760561 h 1869743"/>
                  <a:gd name="connsiteX9-229" fmla="*/ 1613848 w 2146111"/>
                  <a:gd name="connsiteY9-230" fmla="*/ 1835624 h 1869743"/>
                  <a:gd name="connsiteX10-231" fmla="*/ 1934570 w 2146111"/>
                  <a:gd name="connsiteY10-232" fmla="*/ 1777621 h 1869743"/>
                  <a:gd name="connsiteX11-233" fmla="*/ 2023281 w 2146111"/>
                  <a:gd name="connsiteY11-234" fmla="*/ 1572905 h 1869743"/>
                  <a:gd name="connsiteX12-235" fmla="*/ 2006221 w 2146111"/>
                  <a:gd name="connsiteY12-236" fmla="*/ 1252182 h 1869743"/>
                  <a:gd name="connsiteX13-237" fmla="*/ 2146111 w 2146111"/>
                  <a:gd name="connsiteY13-238" fmla="*/ 1037230 h 1869743"/>
                  <a:gd name="connsiteX14-239" fmla="*/ 1982338 w 2146111"/>
                  <a:gd name="connsiteY14-240" fmla="*/ 709684 h 1869743"/>
                  <a:gd name="connsiteX15-241" fmla="*/ 1897039 w 2146111"/>
                  <a:gd name="connsiteY15-242" fmla="*/ 573206 h 1869743"/>
                  <a:gd name="connsiteX16-243" fmla="*/ 1903863 w 2146111"/>
                  <a:gd name="connsiteY16-244" fmla="*/ 228600 h 1869743"/>
                  <a:gd name="connsiteX17-245" fmla="*/ 1668439 w 2146111"/>
                  <a:gd name="connsiteY17-246" fmla="*/ 23884 h 1869743"/>
                  <a:gd name="connsiteX18-247" fmla="*/ 1299949 w 2146111"/>
                  <a:gd name="connsiteY18-248" fmla="*/ 112594 h 1869743"/>
                  <a:gd name="connsiteX19-249" fmla="*/ 1033818 w 2146111"/>
                  <a:gd name="connsiteY19-250" fmla="*/ 119418 h 1869743"/>
                  <a:gd name="connsiteX20-251" fmla="*/ 781335 w 2146111"/>
                  <a:gd name="connsiteY20-252" fmla="*/ 0 h 1869743"/>
                  <a:gd name="connsiteX0-253" fmla="*/ 781335 w 2146111"/>
                  <a:gd name="connsiteY0-254" fmla="*/ 0 h 1869743"/>
                  <a:gd name="connsiteX1-255" fmla="*/ 436729 w 2146111"/>
                  <a:gd name="connsiteY1-256" fmla="*/ 269543 h 1869743"/>
                  <a:gd name="connsiteX2-257" fmla="*/ 283191 w 2146111"/>
                  <a:gd name="connsiteY2-258" fmla="*/ 580030 h 1869743"/>
                  <a:gd name="connsiteX3-259" fmla="*/ 0 w 2146111"/>
                  <a:gd name="connsiteY3-260" fmla="*/ 887105 h 1869743"/>
                  <a:gd name="connsiteX4-261" fmla="*/ 160361 w 2146111"/>
                  <a:gd name="connsiteY4-262" fmla="*/ 1228299 h 1869743"/>
                  <a:gd name="connsiteX5-263" fmla="*/ 429905 w 2146111"/>
                  <a:gd name="connsiteY5-264" fmla="*/ 1402308 h 1869743"/>
                  <a:gd name="connsiteX6-265" fmla="*/ 484496 w 2146111"/>
                  <a:gd name="connsiteY6-266" fmla="*/ 1757149 h 1869743"/>
                  <a:gd name="connsiteX7-267" fmla="*/ 719920 w 2146111"/>
                  <a:gd name="connsiteY7-268" fmla="*/ 1869743 h 1869743"/>
                  <a:gd name="connsiteX8-269" fmla="*/ 1115705 w 2146111"/>
                  <a:gd name="connsiteY8-270" fmla="*/ 1760561 h 1869743"/>
                  <a:gd name="connsiteX9-271" fmla="*/ 1613848 w 2146111"/>
                  <a:gd name="connsiteY9-272" fmla="*/ 1835624 h 1869743"/>
                  <a:gd name="connsiteX10-273" fmla="*/ 1934570 w 2146111"/>
                  <a:gd name="connsiteY10-274" fmla="*/ 1777621 h 1869743"/>
                  <a:gd name="connsiteX11-275" fmla="*/ 2023281 w 2146111"/>
                  <a:gd name="connsiteY11-276" fmla="*/ 1572905 h 1869743"/>
                  <a:gd name="connsiteX12-277" fmla="*/ 2006221 w 2146111"/>
                  <a:gd name="connsiteY12-278" fmla="*/ 1252182 h 1869743"/>
                  <a:gd name="connsiteX13-279" fmla="*/ 2146111 w 2146111"/>
                  <a:gd name="connsiteY13-280" fmla="*/ 1037230 h 1869743"/>
                  <a:gd name="connsiteX14-281" fmla="*/ 1982338 w 2146111"/>
                  <a:gd name="connsiteY14-282" fmla="*/ 709684 h 1869743"/>
                  <a:gd name="connsiteX15-283" fmla="*/ 1897039 w 2146111"/>
                  <a:gd name="connsiteY15-284" fmla="*/ 573206 h 1869743"/>
                  <a:gd name="connsiteX16-285" fmla="*/ 1903863 w 2146111"/>
                  <a:gd name="connsiteY16-286" fmla="*/ 228600 h 1869743"/>
                  <a:gd name="connsiteX17-287" fmla="*/ 1668439 w 2146111"/>
                  <a:gd name="connsiteY17-288" fmla="*/ 23884 h 1869743"/>
                  <a:gd name="connsiteX18-289" fmla="*/ 1299949 w 2146111"/>
                  <a:gd name="connsiteY18-290" fmla="*/ 112594 h 1869743"/>
                  <a:gd name="connsiteX19-291" fmla="*/ 1033818 w 2146111"/>
                  <a:gd name="connsiteY19-292" fmla="*/ 119418 h 1869743"/>
                  <a:gd name="connsiteX20-293" fmla="*/ 781335 w 2146111"/>
                  <a:gd name="connsiteY20-294" fmla="*/ 0 h 1869743"/>
                  <a:gd name="connsiteX0-295" fmla="*/ 781335 w 2146111"/>
                  <a:gd name="connsiteY0-296" fmla="*/ 0 h 1869743"/>
                  <a:gd name="connsiteX1-297" fmla="*/ 436729 w 2146111"/>
                  <a:gd name="connsiteY1-298" fmla="*/ 269543 h 1869743"/>
                  <a:gd name="connsiteX2-299" fmla="*/ 283191 w 2146111"/>
                  <a:gd name="connsiteY2-300" fmla="*/ 580030 h 1869743"/>
                  <a:gd name="connsiteX3-301" fmla="*/ 0 w 2146111"/>
                  <a:gd name="connsiteY3-302" fmla="*/ 887105 h 1869743"/>
                  <a:gd name="connsiteX4-303" fmla="*/ 160361 w 2146111"/>
                  <a:gd name="connsiteY4-304" fmla="*/ 1228299 h 1869743"/>
                  <a:gd name="connsiteX5-305" fmla="*/ 429905 w 2146111"/>
                  <a:gd name="connsiteY5-306" fmla="*/ 1402308 h 1869743"/>
                  <a:gd name="connsiteX6-307" fmla="*/ 484496 w 2146111"/>
                  <a:gd name="connsiteY6-308" fmla="*/ 1757149 h 1869743"/>
                  <a:gd name="connsiteX7-309" fmla="*/ 719920 w 2146111"/>
                  <a:gd name="connsiteY7-310" fmla="*/ 1869743 h 1869743"/>
                  <a:gd name="connsiteX8-311" fmla="*/ 1115705 w 2146111"/>
                  <a:gd name="connsiteY8-312" fmla="*/ 1760561 h 1869743"/>
                  <a:gd name="connsiteX9-313" fmla="*/ 1613848 w 2146111"/>
                  <a:gd name="connsiteY9-314" fmla="*/ 1835624 h 1869743"/>
                  <a:gd name="connsiteX10-315" fmla="*/ 1934570 w 2146111"/>
                  <a:gd name="connsiteY10-316" fmla="*/ 1777621 h 1869743"/>
                  <a:gd name="connsiteX11-317" fmla="*/ 2023281 w 2146111"/>
                  <a:gd name="connsiteY11-318" fmla="*/ 1572905 h 1869743"/>
                  <a:gd name="connsiteX12-319" fmla="*/ 2006221 w 2146111"/>
                  <a:gd name="connsiteY12-320" fmla="*/ 1252182 h 1869743"/>
                  <a:gd name="connsiteX13-321" fmla="*/ 2146111 w 2146111"/>
                  <a:gd name="connsiteY13-322" fmla="*/ 1037230 h 1869743"/>
                  <a:gd name="connsiteX14-323" fmla="*/ 1982338 w 2146111"/>
                  <a:gd name="connsiteY14-324" fmla="*/ 709684 h 1869743"/>
                  <a:gd name="connsiteX15-325" fmla="*/ 1897039 w 2146111"/>
                  <a:gd name="connsiteY15-326" fmla="*/ 573206 h 1869743"/>
                  <a:gd name="connsiteX16-327" fmla="*/ 1903863 w 2146111"/>
                  <a:gd name="connsiteY16-328" fmla="*/ 228600 h 1869743"/>
                  <a:gd name="connsiteX17-329" fmla="*/ 1668439 w 2146111"/>
                  <a:gd name="connsiteY17-330" fmla="*/ 23884 h 1869743"/>
                  <a:gd name="connsiteX18-331" fmla="*/ 1299949 w 2146111"/>
                  <a:gd name="connsiteY18-332" fmla="*/ 112594 h 1869743"/>
                  <a:gd name="connsiteX19-333" fmla="*/ 1033818 w 2146111"/>
                  <a:gd name="connsiteY19-334" fmla="*/ 119418 h 1869743"/>
                  <a:gd name="connsiteX20-335" fmla="*/ 781335 w 2146111"/>
                  <a:gd name="connsiteY20-336" fmla="*/ 0 h 1869743"/>
                  <a:gd name="connsiteX0-337" fmla="*/ 781335 w 2146111"/>
                  <a:gd name="connsiteY0-338" fmla="*/ 0 h 1869743"/>
                  <a:gd name="connsiteX1-339" fmla="*/ 436729 w 2146111"/>
                  <a:gd name="connsiteY1-340" fmla="*/ 269543 h 1869743"/>
                  <a:gd name="connsiteX2-341" fmla="*/ 283191 w 2146111"/>
                  <a:gd name="connsiteY2-342" fmla="*/ 580030 h 1869743"/>
                  <a:gd name="connsiteX3-343" fmla="*/ 0 w 2146111"/>
                  <a:gd name="connsiteY3-344" fmla="*/ 887105 h 1869743"/>
                  <a:gd name="connsiteX4-345" fmla="*/ 160361 w 2146111"/>
                  <a:gd name="connsiteY4-346" fmla="*/ 1228299 h 1869743"/>
                  <a:gd name="connsiteX5-347" fmla="*/ 429905 w 2146111"/>
                  <a:gd name="connsiteY5-348" fmla="*/ 1402308 h 1869743"/>
                  <a:gd name="connsiteX6-349" fmla="*/ 484496 w 2146111"/>
                  <a:gd name="connsiteY6-350" fmla="*/ 1757149 h 1869743"/>
                  <a:gd name="connsiteX7-351" fmla="*/ 719920 w 2146111"/>
                  <a:gd name="connsiteY7-352" fmla="*/ 1869743 h 1869743"/>
                  <a:gd name="connsiteX8-353" fmla="*/ 1115705 w 2146111"/>
                  <a:gd name="connsiteY8-354" fmla="*/ 1760561 h 1869743"/>
                  <a:gd name="connsiteX9-355" fmla="*/ 1613848 w 2146111"/>
                  <a:gd name="connsiteY9-356" fmla="*/ 1835624 h 1869743"/>
                  <a:gd name="connsiteX10-357" fmla="*/ 1934570 w 2146111"/>
                  <a:gd name="connsiteY10-358" fmla="*/ 1777621 h 1869743"/>
                  <a:gd name="connsiteX11-359" fmla="*/ 2023281 w 2146111"/>
                  <a:gd name="connsiteY11-360" fmla="*/ 1572905 h 1869743"/>
                  <a:gd name="connsiteX12-361" fmla="*/ 2006221 w 2146111"/>
                  <a:gd name="connsiteY12-362" fmla="*/ 1252182 h 1869743"/>
                  <a:gd name="connsiteX13-363" fmla="*/ 2146111 w 2146111"/>
                  <a:gd name="connsiteY13-364" fmla="*/ 1037230 h 1869743"/>
                  <a:gd name="connsiteX14-365" fmla="*/ 1982338 w 2146111"/>
                  <a:gd name="connsiteY14-366" fmla="*/ 709684 h 1869743"/>
                  <a:gd name="connsiteX15-367" fmla="*/ 1897039 w 2146111"/>
                  <a:gd name="connsiteY15-368" fmla="*/ 573206 h 1869743"/>
                  <a:gd name="connsiteX16-369" fmla="*/ 1903863 w 2146111"/>
                  <a:gd name="connsiteY16-370" fmla="*/ 228600 h 1869743"/>
                  <a:gd name="connsiteX17-371" fmla="*/ 1668439 w 2146111"/>
                  <a:gd name="connsiteY17-372" fmla="*/ 23884 h 1869743"/>
                  <a:gd name="connsiteX18-373" fmla="*/ 1299949 w 2146111"/>
                  <a:gd name="connsiteY18-374" fmla="*/ 112594 h 1869743"/>
                  <a:gd name="connsiteX19-375" fmla="*/ 1033818 w 2146111"/>
                  <a:gd name="connsiteY19-376" fmla="*/ 119418 h 1869743"/>
                  <a:gd name="connsiteX20-377" fmla="*/ 781335 w 2146111"/>
                  <a:gd name="connsiteY20-378" fmla="*/ 0 h 1869743"/>
                  <a:gd name="connsiteX0-379" fmla="*/ 781335 w 2146111"/>
                  <a:gd name="connsiteY0-380" fmla="*/ 0 h 1869743"/>
                  <a:gd name="connsiteX1-381" fmla="*/ 436729 w 2146111"/>
                  <a:gd name="connsiteY1-382" fmla="*/ 269543 h 1869743"/>
                  <a:gd name="connsiteX2-383" fmla="*/ 283191 w 2146111"/>
                  <a:gd name="connsiteY2-384" fmla="*/ 580030 h 1869743"/>
                  <a:gd name="connsiteX3-385" fmla="*/ 0 w 2146111"/>
                  <a:gd name="connsiteY3-386" fmla="*/ 887105 h 1869743"/>
                  <a:gd name="connsiteX4-387" fmla="*/ 160361 w 2146111"/>
                  <a:gd name="connsiteY4-388" fmla="*/ 1228299 h 1869743"/>
                  <a:gd name="connsiteX5-389" fmla="*/ 429905 w 2146111"/>
                  <a:gd name="connsiteY5-390" fmla="*/ 1402308 h 1869743"/>
                  <a:gd name="connsiteX6-391" fmla="*/ 484496 w 2146111"/>
                  <a:gd name="connsiteY6-392" fmla="*/ 1757149 h 1869743"/>
                  <a:gd name="connsiteX7-393" fmla="*/ 719920 w 2146111"/>
                  <a:gd name="connsiteY7-394" fmla="*/ 1869743 h 1869743"/>
                  <a:gd name="connsiteX8-395" fmla="*/ 1115705 w 2146111"/>
                  <a:gd name="connsiteY8-396" fmla="*/ 1760561 h 1869743"/>
                  <a:gd name="connsiteX9-397" fmla="*/ 1613848 w 2146111"/>
                  <a:gd name="connsiteY9-398" fmla="*/ 1835624 h 1869743"/>
                  <a:gd name="connsiteX10-399" fmla="*/ 1934570 w 2146111"/>
                  <a:gd name="connsiteY10-400" fmla="*/ 1777621 h 1869743"/>
                  <a:gd name="connsiteX11-401" fmla="*/ 2023281 w 2146111"/>
                  <a:gd name="connsiteY11-402" fmla="*/ 1572905 h 1869743"/>
                  <a:gd name="connsiteX12-403" fmla="*/ 2006221 w 2146111"/>
                  <a:gd name="connsiteY12-404" fmla="*/ 1252182 h 1869743"/>
                  <a:gd name="connsiteX13-405" fmla="*/ 2146111 w 2146111"/>
                  <a:gd name="connsiteY13-406" fmla="*/ 1037230 h 1869743"/>
                  <a:gd name="connsiteX14-407" fmla="*/ 1982338 w 2146111"/>
                  <a:gd name="connsiteY14-408" fmla="*/ 709684 h 1869743"/>
                  <a:gd name="connsiteX15-409" fmla="*/ 1897039 w 2146111"/>
                  <a:gd name="connsiteY15-410" fmla="*/ 573206 h 1869743"/>
                  <a:gd name="connsiteX16-411" fmla="*/ 1903863 w 2146111"/>
                  <a:gd name="connsiteY16-412" fmla="*/ 228600 h 1869743"/>
                  <a:gd name="connsiteX17-413" fmla="*/ 1668439 w 2146111"/>
                  <a:gd name="connsiteY17-414" fmla="*/ 23884 h 1869743"/>
                  <a:gd name="connsiteX18-415" fmla="*/ 1299949 w 2146111"/>
                  <a:gd name="connsiteY18-416" fmla="*/ 112594 h 1869743"/>
                  <a:gd name="connsiteX19-417" fmla="*/ 1033818 w 2146111"/>
                  <a:gd name="connsiteY19-418" fmla="*/ 119418 h 1869743"/>
                  <a:gd name="connsiteX20-419" fmla="*/ 781335 w 2146111"/>
                  <a:gd name="connsiteY20-420" fmla="*/ 0 h 1869743"/>
                  <a:gd name="connsiteX0-421" fmla="*/ 781335 w 2146111"/>
                  <a:gd name="connsiteY0-422" fmla="*/ 0 h 1869743"/>
                  <a:gd name="connsiteX1-423" fmla="*/ 436729 w 2146111"/>
                  <a:gd name="connsiteY1-424" fmla="*/ 269543 h 1869743"/>
                  <a:gd name="connsiteX2-425" fmla="*/ 283191 w 2146111"/>
                  <a:gd name="connsiteY2-426" fmla="*/ 580030 h 1869743"/>
                  <a:gd name="connsiteX3-427" fmla="*/ 0 w 2146111"/>
                  <a:gd name="connsiteY3-428" fmla="*/ 887105 h 1869743"/>
                  <a:gd name="connsiteX4-429" fmla="*/ 160361 w 2146111"/>
                  <a:gd name="connsiteY4-430" fmla="*/ 1228299 h 1869743"/>
                  <a:gd name="connsiteX5-431" fmla="*/ 429905 w 2146111"/>
                  <a:gd name="connsiteY5-432" fmla="*/ 1402308 h 1869743"/>
                  <a:gd name="connsiteX6-433" fmla="*/ 484496 w 2146111"/>
                  <a:gd name="connsiteY6-434" fmla="*/ 1757149 h 1869743"/>
                  <a:gd name="connsiteX7-435" fmla="*/ 719920 w 2146111"/>
                  <a:gd name="connsiteY7-436" fmla="*/ 1869743 h 1869743"/>
                  <a:gd name="connsiteX8-437" fmla="*/ 1115705 w 2146111"/>
                  <a:gd name="connsiteY8-438" fmla="*/ 1760561 h 1869743"/>
                  <a:gd name="connsiteX9-439" fmla="*/ 1613848 w 2146111"/>
                  <a:gd name="connsiteY9-440" fmla="*/ 1835624 h 1869743"/>
                  <a:gd name="connsiteX10-441" fmla="*/ 1934570 w 2146111"/>
                  <a:gd name="connsiteY10-442" fmla="*/ 1777621 h 1869743"/>
                  <a:gd name="connsiteX11-443" fmla="*/ 2023281 w 2146111"/>
                  <a:gd name="connsiteY11-444" fmla="*/ 1572905 h 1869743"/>
                  <a:gd name="connsiteX12-445" fmla="*/ 2006221 w 2146111"/>
                  <a:gd name="connsiteY12-446" fmla="*/ 1252182 h 1869743"/>
                  <a:gd name="connsiteX13-447" fmla="*/ 2146111 w 2146111"/>
                  <a:gd name="connsiteY13-448" fmla="*/ 1037230 h 1869743"/>
                  <a:gd name="connsiteX14-449" fmla="*/ 1982338 w 2146111"/>
                  <a:gd name="connsiteY14-450" fmla="*/ 709684 h 1869743"/>
                  <a:gd name="connsiteX15-451" fmla="*/ 1897039 w 2146111"/>
                  <a:gd name="connsiteY15-452" fmla="*/ 573206 h 1869743"/>
                  <a:gd name="connsiteX16-453" fmla="*/ 1903863 w 2146111"/>
                  <a:gd name="connsiteY16-454" fmla="*/ 228600 h 1869743"/>
                  <a:gd name="connsiteX17-455" fmla="*/ 1668439 w 2146111"/>
                  <a:gd name="connsiteY17-456" fmla="*/ 23884 h 1869743"/>
                  <a:gd name="connsiteX18-457" fmla="*/ 1299949 w 2146111"/>
                  <a:gd name="connsiteY18-458" fmla="*/ 112594 h 1869743"/>
                  <a:gd name="connsiteX19-459" fmla="*/ 1033818 w 2146111"/>
                  <a:gd name="connsiteY19-460" fmla="*/ 119418 h 1869743"/>
                  <a:gd name="connsiteX20-461" fmla="*/ 781335 w 2146111"/>
                  <a:gd name="connsiteY20-462" fmla="*/ 0 h 1869743"/>
                  <a:gd name="connsiteX0-463" fmla="*/ 781335 w 2146111"/>
                  <a:gd name="connsiteY0-464" fmla="*/ 0 h 1869743"/>
                  <a:gd name="connsiteX1-465" fmla="*/ 436729 w 2146111"/>
                  <a:gd name="connsiteY1-466" fmla="*/ 269543 h 1869743"/>
                  <a:gd name="connsiteX2-467" fmla="*/ 283191 w 2146111"/>
                  <a:gd name="connsiteY2-468" fmla="*/ 580030 h 1869743"/>
                  <a:gd name="connsiteX3-469" fmla="*/ 0 w 2146111"/>
                  <a:gd name="connsiteY3-470" fmla="*/ 887105 h 1869743"/>
                  <a:gd name="connsiteX4-471" fmla="*/ 160361 w 2146111"/>
                  <a:gd name="connsiteY4-472" fmla="*/ 1228299 h 1869743"/>
                  <a:gd name="connsiteX5-473" fmla="*/ 429905 w 2146111"/>
                  <a:gd name="connsiteY5-474" fmla="*/ 1402308 h 1869743"/>
                  <a:gd name="connsiteX6-475" fmla="*/ 484496 w 2146111"/>
                  <a:gd name="connsiteY6-476" fmla="*/ 1757149 h 1869743"/>
                  <a:gd name="connsiteX7-477" fmla="*/ 719920 w 2146111"/>
                  <a:gd name="connsiteY7-478" fmla="*/ 1869743 h 1869743"/>
                  <a:gd name="connsiteX8-479" fmla="*/ 1115705 w 2146111"/>
                  <a:gd name="connsiteY8-480" fmla="*/ 1760561 h 1869743"/>
                  <a:gd name="connsiteX9-481" fmla="*/ 1613848 w 2146111"/>
                  <a:gd name="connsiteY9-482" fmla="*/ 1835624 h 1869743"/>
                  <a:gd name="connsiteX10-483" fmla="*/ 1934570 w 2146111"/>
                  <a:gd name="connsiteY10-484" fmla="*/ 1777621 h 1869743"/>
                  <a:gd name="connsiteX11-485" fmla="*/ 2023281 w 2146111"/>
                  <a:gd name="connsiteY11-486" fmla="*/ 1572905 h 1869743"/>
                  <a:gd name="connsiteX12-487" fmla="*/ 2006221 w 2146111"/>
                  <a:gd name="connsiteY12-488" fmla="*/ 1252182 h 1869743"/>
                  <a:gd name="connsiteX13-489" fmla="*/ 2146111 w 2146111"/>
                  <a:gd name="connsiteY13-490" fmla="*/ 1037230 h 1869743"/>
                  <a:gd name="connsiteX14-491" fmla="*/ 1982338 w 2146111"/>
                  <a:gd name="connsiteY14-492" fmla="*/ 709684 h 1869743"/>
                  <a:gd name="connsiteX15-493" fmla="*/ 1897039 w 2146111"/>
                  <a:gd name="connsiteY15-494" fmla="*/ 573206 h 1869743"/>
                  <a:gd name="connsiteX16-495" fmla="*/ 1914099 w 2146111"/>
                  <a:gd name="connsiteY16-496" fmla="*/ 249072 h 1869743"/>
                  <a:gd name="connsiteX17-497" fmla="*/ 1668439 w 2146111"/>
                  <a:gd name="connsiteY17-498" fmla="*/ 23884 h 1869743"/>
                  <a:gd name="connsiteX18-499" fmla="*/ 1299949 w 2146111"/>
                  <a:gd name="connsiteY18-500" fmla="*/ 112594 h 1869743"/>
                  <a:gd name="connsiteX19-501" fmla="*/ 1033818 w 2146111"/>
                  <a:gd name="connsiteY19-502" fmla="*/ 119418 h 1869743"/>
                  <a:gd name="connsiteX20-503" fmla="*/ 781335 w 2146111"/>
                  <a:gd name="connsiteY20-504" fmla="*/ 0 h 1869743"/>
                  <a:gd name="connsiteX0-505" fmla="*/ 781335 w 2146111"/>
                  <a:gd name="connsiteY0-506" fmla="*/ 0 h 1869743"/>
                  <a:gd name="connsiteX1-507" fmla="*/ 436729 w 2146111"/>
                  <a:gd name="connsiteY1-508" fmla="*/ 269543 h 1869743"/>
                  <a:gd name="connsiteX2-509" fmla="*/ 283191 w 2146111"/>
                  <a:gd name="connsiteY2-510" fmla="*/ 580030 h 1869743"/>
                  <a:gd name="connsiteX3-511" fmla="*/ 0 w 2146111"/>
                  <a:gd name="connsiteY3-512" fmla="*/ 887105 h 1869743"/>
                  <a:gd name="connsiteX4-513" fmla="*/ 160361 w 2146111"/>
                  <a:gd name="connsiteY4-514" fmla="*/ 1228299 h 1869743"/>
                  <a:gd name="connsiteX5-515" fmla="*/ 429905 w 2146111"/>
                  <a:gd name="connsiteY5-516" fmla="*/ 1402308 h 1869743"/>
                  <a:gd name="connsiteX6-517" fmla="*/ 484496 w 2146111"/>
                  <a:gd name="connsiteY6-518" fmla="*/ 1757149 h 1869743"/>
                  <a:gd name="connsiteX7-519" fmla="*/ 719920 w 2146111"/>
                  <a:gd name="connsiteY7-520" fmla="*/ 1869743 h 1869743"/>
                  <a:gd name="connsiteX8-521" fmla="*/ 1115705 w 2146111"/>
                  <a:gd name="connsiteY8-522" fmla="*/ 1760561 h 1869743"/>
                  <a:gd name="connsiteX9-523" fmla="*/ 1613848 w 2146111"/>
                  <a:gd name="connsiteY9-524" fmla="*/ 1835624 h 1869743"/>
                  <a:gd name="connsiteX10-525" fmla="*/ 1934570 w 2146111"/>
                  <a:gd name="connsiteY10-526" fmla="*/ 1777621 h 1869743"/>
                  <a:gd name="connsiteX11-527" fmla="*/ 2023281 w 2146111"/>
                  <a:gd name="connsiteY11-528" fmla="*/ 1572905 h 1869743"/>
                  <a:gd name="connsiteX12-529" fmla="*/ 2006221 w 2146111"/>
                  <a:gd name="connsiteY12-530" fmla="*/ 1252182 h 1869743"/>
                  <a:gd name="connsiteX13-531" fmla="*/ 2146111 w 2146111"/>
                  <a:gd name="connsiteY13-532" fmla="*/ 1037230 h 1869743"/>
                  <a:gd name="connsiteX14-533" fmla="*/ 1982338 w 2146111"/>
                  <a:gd name="connsiteY14-534" fmla="*/ 709684 h 1869743"/>
                  <a:gd name="connsiteX15-535" fmla="*/ 1897039 w 2146111"/>
                  <a:gd name="connsiteY15-536" fmla="*/ 573206 h 1869743"/>
                  <a:gd name="connsiteX16-537" fmla="*/ 1914099 w 2146111"/>
                  <a:gd name="connsiteY16-538" fmla="*/ 249072 h 1869743"/>
                  <a:gd name="connsiteX17-539" fmla="*/ 1668439 w 2146111"/>
                  <a:gd name="connsiteY17-540" fmla="*/ 23884 h 1869743"/>
                  <a:gd name="connsiteX18-541" fmla="*/ 1299949 w 2146111"/>
                  <a:gd name="connsiteY18-542" fmla="*/ 112594 h 1869743"/>
                  <a:gd name="connsiteX19-543" fmla="*/ 1033818 w 2146111"/>
                  <a:gd name="connsiteY19-544" fmla="*/ 119418 h 1869743"/>
                  <a:gd name="connsiteX20-545" fmla="*/ 781335 w 2146111"/>
                  <a:gd name="connsiteY20-546" fmla="*/ 0 h 1869743"/>
                  <a:gd name="connsiteX0-547" fmla="*/ 781335 w 2146111"/>
                  <a:gd name="connsiteY0-548" fmla="*/ 0 h 1869743"/>
                  <a:gd name="connsiteX1-549" fmla="*/ 436729 w 2146111"/>
                  <a:gd name="connsiteY1-550" fmla="*/ 269543 h 1869743"/>
                  <a:gd name="connsiteX2-551" fmla="*/ 283191 w 2146111"/>
                  <a:gd name="connsiteY2-552" fmla="*/ 580030 h 1869743"/>
                  <a:gd name="connsiteX3-553" fmla="*/ 0 w 2146111"/>
                  <a:gd name="connsiteY3-554" fmla="*/ 887105 h 1869743"/>
                  <a:gd name="connsiteX4-555" fmla="*/ 160361 w 2146111"/>
                  <a:gd name="connsiteY4-556" fmla="*/ 1228299 h 1869743"/>
                  <a:gd name="connsiteX5-557" fmla="*/ 429905 w 2146111"/>
                  <a:gd name="connsiteY5-558" fmla="*/ 1402308 h 1869743"/>
                  <a:gd name="connsiteX6-559" fmla="*/ 484496 w 2146111"/>
                  <a:gd name="connsiteY6-560" fmla="*/ 1757149 h 1869743"/>
                  <a:gd name="connsiteX7-561" fmla="*/ 719920 w 2146111"/>
                  <a:gd name="connsiteY7-562" fmla="*/ 1869743 h 1869743"/>
                  <a:gd name="connsiteX8-563" fmla="*/ 1115705 w 2146111"/>
                  <a:gd name="connsiteY8-564" fmla="*/ 1760561 h 1869743"/>
                  <a:gd name="connsiteX9-565" fmla="*/ 1613848 w 2146111"/>
                  <a:gd name="connsiteY9-566" fmla="*/ 1835624 h 1869743"/>
                  <a:gd name="connsiteX10-567" fmla="*/ 1934570 w 2146111"/>
                  <a:gd name="connsiteY10-568" fmla="*/ 1777621 h 1869743"/>
                  <a:gd name="connsiteX11-569" fmla="*/ 2023281 w 2146111"/>
                  <a:gd name="connsiteY11-570" fmla="*/ 1572905 h 1869743"/>
                  <a:gd name="connsiteX12-571" fmla="*/ 2006221 w 2146111"/>
                  <a:gd name="connsiteY12-572" fmla="*/ 1252182 h 1869743"/>
                  <a:gd name="connsiteX13-573" fmla="*/ 2146111 w 2146111"/>
                  <a:gd name="connsiteY13-574" fmla="*/ 1037230 h 1869743"/>
                  <a:gd name="connsiteX14-575" fmla="*/ 1982338 w 2146111"/>
                  <a:gd name="connsiteY14-576" fmla="*/ 709684 h 1869743"/>
                  <a:gd name="connsiteX15-577" fmla="*/ 1897039 w 2146111"/>
                  <a:gd name="connsiteY15-578" fmla="*/ 573206 h 1869743"/>
                  <a:gd name="connsiteX16-579" fmla="*/ 1914099 w 2146111"/>
                  <a:gd name="connsiteY16-580" fmla="*/ 249072 h 1869743"/>
                  <a:gd name="connsiteX17-581" fmla="*/ 1668439 w 2146111"/>
                  <a:gd name="connsiteY17-582" fmla="*/ 23884 h 1869743"/>
                  <a:gd name="connsiteX18-583" fmla="*/ 1299949 w 2146111"/>
                  <a:gd name="connsiteY18-584" fmla="*/ 112594 h 1869743"/>
                  <a:gd name="connsiteX19-585" fmla="*/ 1033818 w 2146111"/>
                  <a:gd name="connsiteY19-586" fmla="*/ 119418 h 1869743"/>
                  <a:gd name="connsiteX20-587" fmla="*/ 781335 w 2146111"/>
                  <a:gd name="connsiteY20-588" fmla="*/ 0 h 1869743"/>
                  <a:gd name="connsiteX0-589" fmla="*/ 781335 w 2146111"/>
                  <a:gd name="connsiteY0-590" fmla="*/ 0 h 1869743"/>
                  <a:gd name="connsiteX1-591" fmla="*/ 436729 w 2146111"/>
                  <a:gd name="connsiteY1-592" fmla="*/ 269543 h 1869743"/>
                  <a:gd name="connsiteX2-593" fmla="*/ 283191 w 2146111"/>
                  <a:gd name="connsiteY2-594" fmla="*/ 580030 h 1869743"/>
                  <a:gd name="connsiteX3-595" fmla="*/ 0 w 2146111"/>
                  <a:gd name="connsiteY3-596" fmla="*/ 887105 h 1869743"/>
                  <a:gd name="connsiteX4-597" fmla="*/ 160361 w 2146111"/>
                  <a:gd name="connsiteY4-598" fmla="*/ 1228299 h 1869743"/>
                  <a:gd name="connsiteX5-599" fmla="*/ 429905 w 2146111"/>
                  <a:gd name="connsiteY5-600" fmla="*/ 1402308 h 1869743"/>
                  <a:gd name="connsiteX6-601" fmla="*/ 484496 w 2146111"/>
                  <a:gd name="connsiteY6-602" fmla="*/ 1757149 h 1869743"/>
                  <a:gd name="connsiteX7-603" fmla="*/ 719920 w 2146111"/>
                  <a:gd name="connsiteY7-604" fmla="*/ 1869743 h 1869743"/>
                  <a:gd name="connsiteX8-605" fmla="*/ 1115705 w 2146111"/>
                  <a:gd name="connsiteY8-606" fmla="*/ 1760561 h 1869743"/>
                  <a:gd name="connsiteX9-607" fmla="*/ 1613848 w 2146111"/>
                  <a:gd name="connsiteY9-608" fmla="*/ 1835624 h 1869743"/>
                  <a:gd name="connsiteX10-609" fmla="*/ 1934570 w 2146111"/>
                  <a:gd name="connsiteY10-610" fmla="*/ 1777621 h 1869743"/>
                  <a:gd name="connsiteX11-611" fmla="*/ 2023281 w 2146111"/>
                  <a:gd name="connsiteY11-612" fmla="*/ 1572905 h 1869743"/>
                  <a:gd name="connsiteX12-613" fmla="*/ 2006221 w 2146111"/>
                  <a:gd name="connsiteY12-614" fmla="*/ 1252182 h 1869743"/>
                  <a:gd name="connsiteX13-615" fmla="*/ 2146111 w 2146111"/>
                  <a:gd name="connsiteY13-616" fmla="*/ 1037230 h 1869743"/>
                  <a:gd name="connsiteX14-617" fmla="*/ 1982338 w 2146111"/>
                  <a:gd name="connsiteY14-618" fmla="*/ 709684 h 1869743"/>
                  <a:gd name="connsiteX15-619" fmla="*/ 1897039 w 2146111"/>
                  <a:gd name="connsiteY15-620" fmla="*/ 573206 h 1869743"/>
                  <a:gd name="connsiteX16-621" fmla="*/ 1914099 w 2146111"/>
                  <a:gd name="connsiteY16-622" fmla="*/ 249072 h 1869743"/>
                  <a:gd name="connsiteX17-623" fmla="*/ 1668439 w 2146111"/>
                  <a:gd name="connsiteY17-624" fmla="*/ 23884 h 1869743"/>
                  <a:gd name="connsiteX18-625" fmla="*/ 1299949 w 2146111"/>
                  <a:gd name="connsiteY18-626" fmla="*/ 112594 h 1869743"/>
                  <a:gd name="connsiteX19-627" fmla="*/ 1033818 w 2146111"/>
                  <a:gd name="connsiteY19-628" fmla="*/ 119418 h 1869743"/>
                  <a:gd name="connsiteX20-629" fmla="*/ 781335 w 2146111"/>
                  <a:gd name="connsiteY20-630" fmla="*/ 0 h 1869743"/>
                  <a:gd name="connsiteX0-631" fmla="*/ 781335 w 2146111"/>
                  <a:gd name="connsiteY0-632" fmla="*/ 0 h 1869743"/>
                  <a:gd name="connsiteX1-633" fmla="*/ 436729 w 2146111"/>
                  <a:gd name="connsiteY1-634" fmla="*/ 269543 h 1869743"/>
                  <a:gd name="connsiteX2-635" fmla="*/ 283191 w 2146111"/>
                  <a:gd name="connsiteY2-636" fmla="*/ 580030 h 1869743"/>
                  <a:gd name="connsiteX3-637" fmla="*/ 0 w 2146111"/>
                  <a:gd name="connsiteY3-638" fmla="*/ 887105 h 1869743"/>
                  <a:gd name="connsiteX4-639" fmla="*/ 160361 w 2146111"/>
                  <a:gd name="connsiteY4-640" fmla="*/ 1228299 h 1869743"/>
                  <a:gd name="connsiteX5-641" fmla="*/ 429905 w 2146111"/>
                  <a:gd name="connsiteY5-642" fmla="*/ 1402308 h 1869743"/>
                  <a:gd name="connsiteX6-643" fmla="*/ 484496 w 2146111"/>
                  <a:gd name="connsiteY6-644" fmla="*/ 1757149 h 1869743"/>
                  <a:gd name="connsiteX7-645" fmla="*/ 719920 w 2146111"/>
                  <a:gd name="connsiteY7-646" fmla="*/ 1869743 h 1869743"/>
                  <a:gd name="connsiteX8-647" fmla="*/ 1115705 w 2146111"/>
                  <a:gd name="connsiteY8-648" fmla="*/ 1760561 h 1869743"/>
                  <a:gd name="connsiteX9-649" fmla="*/ 1613848 w 2146111"/>
                  <a:gd name="connsiteY9-650" fmla="*/ 1835624 h 1869743"/>
                  <a:gd name="connsiteX10-651" fmla="*/ 1934570 w 2146111"/>
                  <a:gd name="connsiteY10-652" fmla="*/ 1777621 h 1869743"/>
                  <a:gd name="connsiteX11-653" fmla="*/ 2023281 w 2146111"/>
                  <a:gd name="connsiteY11-654" fmla="*/ 1572905 h 1869743"/>
                  <a:gd name="connsiteX12-655" fmla="*/ 2006221 w 2146111"/>
                  <a:gd name="connsiteY12-656" fmla="*/ 1252182 h 1869743"/>
                  <a:gd name="connsiteX13-657" fmla="*/ 2146111 w 2146111"/>
                  <a:gd name="connsiteY13-658" fmla="*/ 1037230 h 1869743"/>
                  <a:gd name="connsiteX14-659" fmla="*/ 1982338 w 2146111"/>
                  <a:gd name="connsiteY14-660" fmla="*/ 709684 h 1869743"/>
                  <a:gd name="connsiteX15-661" fmla="*/ 1897039 w 2146111"/>
                  <a:gd name="connsiteY15-662" fmla="*/ 573206 h 1869743"/>
                  <a:gd name="connsiteX16-663" fmla="*/ 1914099 w 2146111"/>
                  <a:gd name="connsiteY16-664" fmla="*/ 249072 h 1869743"/>
                  <a:gd name="connsiteX17-665" fmla="*/ 1668439 w 2146111"/>
                  <a:gd name="connsiteY17-666" fmla="*/ 23884 h 1869743"/>
                  <a:gd name="connsiteX18-667" fmla="*/ 1299949 w 2146111"/>
                  <a:gd name="connsiteY18-668" fmla="*/ 112594 h 1869743"/>
                  <a:gd name="connsiteX19-669" fmla="*/ 1033818 w 2146111"/>
                  <a:gd name="connsiteY19-670" fmla="*/ 119418 h 1869743"/>
                  <a:gd name="connsiteX20-671" fmla="*/ 781335 w 2146111"/>
                  <a:gd name="connsiteY20-672" fmla="*/ 0 h 1869743"/>
                  <a:gd name="connsiteX0-673" fmla="*/ 781335 w 2146111"/>
                  <a:gd name="connsiteY0-674" fmla="*/ 0 h 1869743"/>
                  <a:gd name="connsiteX1-675" fmla="*/ 436729 w 2146111"/>
                  <a:gd name="connsiteY1-676" fmla="*/ 269543 h 1869743"/>
                  <a:gd name="connsiteX2-677" fmla="*/ 283191 w 2146111"/>
                  <a:gd name="connsiteY2-678" fmla="*/ 580030 h 1869743"/>
                  <a:gd name="connsiteX3-679" fmla="*/ 0 w 2146111"/>
                  <a:gd name="connsiteY3-680" fmla="*/ 887105 h 1869743"/>
                  <a:gd name="connsiteX4-681" fmla="*/ 160361 w 2146111"/>
                  <a:gd name="connsiteY4-682" fmla="*/ 1228299 h 1869743"/>
                  <a:gd name="connsiteX5-683" fmla="*/ 429905 w 2146111"/>
                  <a:gd name="connsiteY5-684" fmla="*/ 1402308 h 1869743"/>
                  <a:gd name="connsiteX6-685" fmla="*/ 484496 w 2146111"/>
                  <a:gd name="connsiteY6-686" fmla="*/ 1757149 h 1869743"/>
                  <a:gd name="connsiteX7-687" fmla="*/ 719920 w 2146111"/>
                  <a:gd name="connsiteY7-688" fmla="*/ 1869743 h 1869743"/>
                  <a:gd name="connsiteX8-689" fmla="*/ 1115705 w 2146111"/>
                  <a:gd name="connsiteY8-690" fmla="*/ 1760561 h 1869743"/>
                  <a:gd name="connsiteX9-691" fmla="*/ 1613848 w 2146111"/>
                  <a:gd name="connsiteY9-692" fmla="*/ 1835624 h 1869743"/>
                  <a:gd name="connsiteX10-693" fmla="*/ 1934570 w 2146111"/>
                  <a:gd name="connsiteY10-694" fmla="*/ 1777621 h 1869743"/>
                  <a:gd name="connsiteX11-695" fmla="*/ 2023281 w 2146111"/>
                  <a:gd name="connsiteY11-696" fmla="*/ 1572905 h 1869743"/>
                  <a:gd name="connsiteX12-697" fmla="*/ 2006221 w 2146111"/>
                  <a:gd name="connsiteY12-698" fmla="*/ 1252182 h 1869743"/>
                  <a:gd name="connsiteX13-699" fmla="*/ 2146111 w 2146111"/>
                  <a:gd name="connsiteY13-700" fmla="*/ 1037230 h 1869743"/>
                  <a:gd name="connsiteX14-701" fmla="*/ 1982338 w 2146111"/>
                  <a:gd name="connsiteY14-702" fmla="*/ 709684 h 1869743"/>
                  <a:gd name="connsiteX15-703" fmla="*/ 1897039 w 2146111"/>
                  <a:gd name="connsiteY15-704" fmla="*/ 573206 h 1869743"/>
                  <a:gd name="connsiteX16-705" fmla="*/ 1914099 w 2146111"/>
                  <a:gd name="connsiteY16-706" fmla="*/ 249072 h 1869743"/>
                  <a:gd name="connsiteX17-707" fmla="*/ 1685499 w 2146111"/>
                  <a:gd name="connsiteY17-708" fmla="*/ 27296 h 1869743"/>
                  <a:gd name="connsiteX18-709" fmla="*/ 1299949 w 2146111"/>
                  <a:gd name="connsiteY18-710" fmla="*/ 112594 h 1869743"/>
                  <a:gd name="connsiteX19-711" fmla="*/ 1033818 w 2146111"/>
                  <a:gd name="connsiteY19-712" fmla="*/ 119418 h 1869743"/>
                  <a:gd name="connsiteX20-713" fmla="*/ 781335 w 2146111"/>
                  <a:gd name="connsiteY20-714" fmla="*/ 0 h 1869743"/>
                  <a:gd name="connsiteX0-715" fmla="*/ 781335 w 2146111"/>
                  <a:gd name="connsiteY0-716" fmla="*/ 0 h 1869743"/>
                  <a:gd name="connsiteX1-717" fmla="*/ 436729 w 2146111"/>
                  <a:gd name="connsiteY1-718" fmla="*/ 269543 h 1869743"/>
                  <a:gd name="connsiteX2-719" fmla="*/ 283191 w 2146111"/>
                  <a:gd name="connsiteY2-720" fmla="*/ 580030 h 1869743"/>
                  <a:gd name="connsiteX3-721" fmla="*/ 0 w 2146111"/>
                  <a:gd name="connsiteY3-722" fmla="*/ 887105 h 1869743"/>
                  <a:gd name="connsiteX4-723" fmla="*/ 160361 w 2146111"/>
                  <a:gd name="connsiteY4-724" fmla="*/ 1228299 h 1869743"/>
                  <a:gd name="connsiteX5-725" fmla="*/ 429905 w 2146111"/>
                  <a:gd name="connsiteY5-726" fmla="*/ 1402308 h 1869743"/>
                  <a:gd name="connsiteX6-727" fmla="*/ 484496 w 2146111"/>
                  <a:gd name="connsiteY6-728" fmla="*/ 1757149 h 1869743"/>
                  <a:gd name="connsiteX7-729" fmla="*/ 719920 w 2146111"/>
                  <a:gd name="connsiteY7-730" fmla="*/ 1869743 h 1869743"/>
                  <a:gd name="connsiteX8-731" fmla="*/ 1115705 w 2146111"/>
                  <a:gd name="connsiteY8-732" fmla="*/ 1760561 h 1869743"/>
                  <a:gd name="connsiteX9-733" fmla="*/ 1613848 w 2146111"/>
                  <a:gd name="connsiteY9-734" fmla="*/ 1835624 h 1869743"/>
                  <a:gd name="connsiteX10-735" fmla="*/ 1934570 w 2146111"/>
                  <a:gd name="connsiteY10-736" fmla="*/ 1777621 h 1869743"/>
                  <a:gd name="connsiteX11-737" fmla="*/ 2023281 w 2146111"/>
                  <a:gd name="connsiteY11-738" fmla="*/ 1572905 h 1869743"/>
                  <a:gd name="connsiteX12-739" fmla="*/ 2006221 w 2146111"/>
                  <a:gd name="connsiteY12-740" fmla="*/ 1252182 h 1869743"/>
                  <a:gd name="connsiteX13-741" fmla="*/ 2146111 w 2146111"/>
                  <a:gd name="connsiteY13-742" fmla="*/ 1037230 h 1869743"/>
                  <a:gd name="connsiteX14-743" fmla="*/ 1982338 w 2146111"/>
                  <a:gd name="connsiteY14-744" fmla="*/ 709684 h 1869743"/>
                  <a:gd name="connsiteX15-745" fmla="*/ 1897039 w 2146111"/>
                  <a:gd name="connsiteY15-746" fmla="*/ 573206 h 1869743"/>
                  <a:gd name="connsiteX16-747" fmla="*/ 1914099 w 2146111"/>
                  <a:gd name="connsiteY16-748" fmla="*/ 249072 h 1869743"/>
                  <a:gd name="connsiteX17-749" fmla="*/ 1685499 w 2146111"/>
                  <a:gd name="connsiteY17-750" fmla="*/ 27296 h 1869743"/>
                  <a:gd name="connsiteX18-751" fmla="*/ 1299949 w 2146111"/>
                  <a:gd name="connsiteY18-752" fmla="*/ 112594 h 1869743"/>
                  <a:gd name="connsiteX19-753" fmla="*/ 1033818 w 2146111"/>
                  <a:gd name="connsiteY19-754" fmla="*/ 119418 h 1869743"/>
                  <a:gd name="connsiteX20-755" fmla="*/ 781335 w 2146111"/>
                  <a:gd name="connsiteY20-756" fmla="*/ 0 h 1869743"/>
                  <a:gd name="connsiteX0-757" fmla="*/ 781335 w 2146111"/>
                  <a:gd name="connsiteY0-758" fmla="*/ 0 h 1869743"/>
                  <a:gd name="connsiteX1-759" fmla="*/ 436729 w 2146111"/>
                  <a:gd name="connsiteY1-760" fmla="*/ 269543 h 1869743"/>
                  <a:gd name="connsiteX2-761" fmla="*/ 283191 w 2146111"/>
                  <a:gd name="connsiteY2-762" fmla="*/ 580030 h 1869743"/>
                  <a:gd name="connsiteX3-763" fmla="*/ 0 w 2146111"/>
                  <a:gd name="connsiteY3-764" fmla="*/ 887105 h 1869743"/>
                  <a:gd name="connsiteX4-765" fmla="*/ 160361 w 2146111"/>
                  <a:gd name="connsiteY4-766" fmla="*/ 1228299 h 1869743"/>
                  <a:gd name="connsiteX5-767" fmla="*/ 429905 w 2146111"/>
                  <a:gd name="connsiteY5-768" fmla="*/ 1402308 h 1869743"/>
                  <a:gd name="connsiteX6-769" fmla="*/ 484496 w 2146111"/>
                  <a:gd name="connsiteY6-770" fmla="*/ 1757149 h 1869743"/>
                  <a:gd name="connsiteX7-771" fmla="*/ 719920 w 2146111"/>
                  <a:gd name="connsiteY7-772" fmla="*/ 1869743 h 1869743"/>
                  <a:gd name="connsiteX8-773" fmla="*/ 1115705 w 2146111"/>
                  <a:gd name="connsiteY8-774" fmla="*/ 1760561 h 1869743"/>
                  <a:gd name="connsiteX9-775" fmla="*/ 1613848 w 2146111"/>
                  <a:gd name="connsiteY9-776" fmla="*/ 1835624 h 1869743"/>
                  <a:gd name="connsiteX10-777" fmla="*/ 1934570 w 2146111"/>
                  <a:gd name="connsiteY10-778" fmla="*/ 1777621 h 1869743"/>
                  <a:gd name="connsiteX11-779" fmla="*/ 2023281 w 2146111"/>
                  <a:gd name="connsiteY11-780" fmla="*/ 1572905 h 1869743"/>
                  <a:gd name="connsiteX12-781" fmla="*/ 2006221 w 2146111"/>
                  <a:gd name="connsiteY12-782" fmla="*/ 1252182 h 1869743"/>
                  <a:gd name="connsiteX13-783" fmla="*/ 2146111 w 2146111"/>
                  <a:gd name="connsiteY13-784" fmla="*/ 1037230 h 1869743"/>
                  <a:gd name="connsiteX14-785" fmla="*/ 1982338 w 2146111"/>
                  <a:gd name="connsiteY14-786" fmla="*/ 709684 h 1869743"/>
                  <a:gd name="connsiteX15-787" fmla="*/ 1897039 w 2146111"/>
                  <a:gd name="connsiteY15-788" fmla="*/ 573206 h 1869743"/>
                  <a:gd name="connsiteX16-789" fmla="*/ 1914099 w 2146111"/>
                  <a:gd name="connsiteY16-790" fmla="*/ 249072 h 1869743"/>
                  <a:gd name="connsiteX17-791" fmla="*/ 1685499 w 2146111"/>
                  <a:gd name="connsiteY17-792" fmla="*/ 27296 h 1869743"/>
                  <a:gd name="connsiteX18-793" fmla="*/ 1299949 w 2146111"/>
                  <a:gd name="connsiteY18-794" fmla="*/ 112594 h 1869743"/>
                  <a:gd name="connsiteX19-795" fmla="*/ 1033818 w 2146111"/>
                  <a:gd name="connsiteY19-796" fmla="*/ 119418 h 1869743"/>
                  <a:gd name="connsiteX20-797" fmla="*/ 781335 w 2146111"/>
                  <a:gd name="connsiteY20-798" fmla="*/ 0 h 1869743"/>
                  <a:gd name="connsiteX0-799" fmla="*/ 781335 w 2146111"/>
                  <a:gd name="connsiteY0-800" fmla="*/ 0 h 1869743"/>
                  <a:gd name="connsiteX1-801" fmla="*/ 436729 w 2146111"/>
                  <a:gd name="connsiteY1-802" fmla="*/ 269543 h 1869743"/>
                  <a:gd name="connsiteX2-803" fmla="*/ 283191 w 2146111"/>
                  <a:gd name="connsiteY2-804" fmla="*/ 580030 h 1869743"/>
                  <a:gd name="connsiteX3-805" fmla="*/ 0 w 2146111"/>
                  <a:gd name="connsiteY3-806" fmla="*/ 887105 h 1869743"/>
                  <a:gd name="connsiteX4-807" fmla="*/ 160361 w 2146111"/>
                  <a:gd name="connsiteY4-808" fmla="*/ 1228299 h 1869743"/>
                  <a:gd name="connsiteX5-809" fmla="*/ 429905 w 2146111"/>
                  <a:gd name="connsiteY5-810" fmla="*/ 1402308 h 1869743"/>
                  <a:gd name="connsiteX6-811" fmla="*/ 484496 w 2146111"/>
                  <a:gd name="connsiteY6-812" fmla="*/ 1757149 h 1869743"/>
                  <a:gd name="connsiteX7-813" fmla="*/ 719920 w 2146111"/>
                  <a:gd name="connsiteY7-814" fmla="*/ 1869743 h 1869743"/>
                  <a:gd name="connsiteX8-815" fmla="*/ 1115705 w 2146111"/>
                  <a:gd name="connsiteY8-816" fmla="*/ 1760561 h 1869743"/>
                  <a:gd name="connsiteX9-817" fmla="*/ 1613848 w 2146111"/>
                  <a:gd name="connsiteY9-818" fmla="*/ 1835624 h 1869743"/>
                  <a:gd name="connsiteX10-819" fmla="*/ 1934570 w 2146111"/>
                  <a:gd name="connsiteY10-820" fmla="*/ 1777621 h 1869743"/>
                  <a:gd name="connsiteX11-821" fmla="*/ 2023281 w 2146111"/>
                  <a:gd name="connsiteY11-822" fmla="*/ 1572905 h 1869743"/>
                  <a:gd name="connsiteX12-823" fmla="*/ 2006221 w 2146111"/>
                  <a:gd name="connsiteY12-824" fmla="*/ 1252182 h 1869743"/>
                  <a:gd name="connsiteX13-825" fmla="*/ 2146111 w 2146111"/>
                  <a:gd name="connsiteY13-826" fmla="*/ 1037230 h 1869743"/>
                  <a:gd name="connsiteX14-827" fmla="*/ 1982338 w 2146111"/>
                  <a:gd name="connsiteY14-828" fmla="*/ 709684 h 1869743"/>
                  <a:gd name="connsiteX15-829" fmla="*/ 1897039 w 2146111"/>
                  <a:gd name="connsiteY15-830" fmla="*/ 573206 h 1869743"/>
                  <a:gd name="connsiteX16-831" fmla="*/ 1914099 w 2146111"/>
                  <a:gd name="connsiteY16-832" fmla="*/ 249072 h 1869743"/>
                  <a:gd name="connsiteX17-833" fmla="*/ 1685499 w 2146111"/>
                  <a:gd name="connsiteY17-834" fmla="*/ 27296 h 1869743"/>
                  <a:gd name="connsiteX18-835" fmla="*/ 1299949 w 2146111"/>
                  <a:gd name="connsiteY18-836" fmla="*/ 112594 h 1869743"/>
                  <a:gd name="connsiteX19-837" fmla="*/ 1033818 w 2146111"/>
                  <a:gd name="connsiteY19-838" fmla="*/ 119418 h 1869743"/>
                  <a:gd name="connsiteX20-839" fmla="*/ 781335 w 2146111"/>
                  <a:gd name="connsiteY20-840" fmla="*/ 0 h 1869743"/>
                  <a:gd name="connsiteX0-841" fmla="*/ 781335 w 2146111"/>
                  <a:gd name="connsiteY0-842" fmla="*/ 0 h 1869743"/>
                  <a:gd name="connsiteX1-843" fmla="*/ 436729 w 2146111"/>
                  <a:gd name="connsiteY1-844" fmla="*/ 269543 h 1869743"/>
                  <a:gd name="connsiteX2-845" fmla="*/ 283191 w 2146111"/>
                  <a:gd name="connsiteY2-846" fmla="*/ 580030 h 1869743"/>
                  <a:gd name="connsiteX3-847" fmla="*/ 0 w 2146111"/>
                  <a:gd name="connsiteY3-848" fmla="*/ 887105 h 1869743"/>
                  <a:gd name="connsiteX4-849" fmla="*/ 160361 w 2146111"/>
                  <a:gd name="connsiteY4-850" fmla="*/ 1228299 h 1869743"/>
                  <a:gd name="connsiteX5-851" fmla="*/ 429905 w 2146111"/>
                  <a:gd name="connsiteY5-852" fmla="*/ 1402308 h 1869743"/>
                  <a:gd name="connsiteX6-853" fmla="*/ 484496 w 2146111"/>
                  <a:gd name="connsiteY6-854" fmla="*/ 1757149 h 1869743"/>
                  <a:gd name="connsiteX7-855" fmla="*/ 719920 w 2146111"/>
                  <a:gd name="connsiteY7-856" fmla="*/ 1869743 h 1869743"/>
                  <a:gd name="connsiteX8-857" fmla="*/ 1115705 w 2146111"/>
                  <a:gd name="connsiteY8-858" fmla="*/ 1760561 h 1869743"/>
                  <a:gd name="connsiteX9-859" fmla="*/ 1613848 w 2146111"/>
                  <a:gd name="connsiteY9-860" fmla="*/ 1835624 h 1869743"/>
                  <a:gd name="connsiteX10-861" fmla="*/ 1934570 w 2146111"/>
                  <a:gd name="connsiteY10-862" fmla="*/ 1777621 h 1869743"/>
                  <a:gd name="connsiteX11-863" fmla="*/ 2023281 w 2146111"/>
                  <a:gd name="connsiteY11-864" fmla="*/ 1572905 h 1869743"/>
                  <a:gd name="connsiteX12-865" fmla="*/ 2006221 w 2146111"/>
                  <a:gd name="connsiteY12-866" fmla="*/ 1252182 h 1869743"/>
                  <a:gd name="connsiteX13-867" fmla="*/ 2146111 w 2146111"/>
                  <a:gd name="connsiteY13-868" fmla="*/ 1037230 h 1869743"/>
                  <a:gd name="connsiteX14-869" fmla="*/ 2006222 w 2146111"/>
                  <a:gd name="connsiteY14-870" fmla="*/ 730155 h 1869743"/>
                  <a:gd name="connsiteX15-871" fmla="*/ 1897039 w 2146111"/>
                  <a:gd name="connsiteY15-872" fmla="*/ 573206 h 1869743"/>
                  <a:gd name="connsiteX16-873" fmla="*/ 1914099 w 2146111"/>
                  <a:gd name="connsiteY16-874" fmla="*/ 249072 h 1869743"/>
                  <a:gd name="connsiteX17-875" fmla="*/ 1685499 w 2146111"/>
                  <a:gd name="connsiteY17-876" fmla="*/ 27296 h 1869743"/>
                  <a:gd name="connsiteX18-877" fmla="*/ 1299949 w 2146111"/>
                  <a:gd name="connsiteY18-878" fmla="*/ 112594 h 1869743"/>
                  <a:gd name="connsiteX19-879" fmla="*/ 1033818 w 2146111"/>
                  <a:gd name="connsiteY19-880" fmla="*/ 119418 h 1869743"/>
                  <a:gd name="connsiteX20-881" fmla="*/ 781335 w 2146111"/>
                  <a:gd name="connsiteY20-882" fmla="*/ 0 h 1869743"/>
                  <a:gd name="connsiteX0-883" fmla="*/ 781335 w 2146111"/>
                  <a:gd name="connsiteY0-884" fmla="*/ 0 h 1869743"/>
                  <a:gd name="connsiteX1-885" fmla="*/ 436729 w 2146111"/>
                  <a:gd name="connsiteY1-886" fmla="*/ 269543 h 1869743"/>
                  <a:gd name="connsiteX2-887" fmla="*/ 283191 w 2146111"/>
                  <a:gd name="connsiteY2-888" fmla="*/ 580030 h 1869743"/>
                  <a:gd name="connsiteX3-889" fmla="*/ 0 w 2146111"/>
                  <a:gd name="connsiteY3-890" fmla="*/ 887105 h 1869743"/>
                  <a:gd name="connsiteX4-891" fmla="*/ 160361 w 2146111"/>
                  <a:gd name="connsiteY4-892" fmla="*/ 1228299 h 1869743"/>
                  <a:gd name="connsiteX5-893" fmla="*/ 429905 w 2146111"/>
                  <a:gd name="connsiteY5-894" fmla="*/ 1402308 h 1869743"/>
                  <a:gd name="connsiteX6-895" fmla="*/ 484496 w 2146111"/>
                  <a:gd name="connsiteY6-896" fmla="*/ 1757149 h 1869743"/>
                  <a:gd name="connsiteX7-897" fmla="*/ 719920 w 2146111"/>
                  <a:gd name="connsiteY7-898" fmla="*/ 1869743 h 1869743"/>
                  <a:gd name="connsiteX8-899" fmla="*/ 1115705 w 2146111"/>
                  <a:gd name="connsiteY8-900" fmla="*/ 1760561 h 1869743"/>
                  <a:gd name="connsiteX9-901" fmla="*/ 1613848 w 2146111"/>
                  <a:gd name="connsiteY9-902" fmla="*/ 1835624 h 1869743"/>
                  <a:gd name="connsiteX10-903" fmla="*/ 1934570 w 2146111"/>
                  <a:gd name="connsiteY10-904" fmla="*/ 1777621 h 1869743"/>
                  <a:gd name="connsiteX11-905" fmla="*/ 2023281 w 2146111"/>
                  <a:gd name="connsiteY11-906" fmla="*/ 1572905 h 1869743"/>
                  <a:gd name="connsiteX12-907" fmla="*/ 2006221 w 2146111"/>
                  <a:gd name="connsiteY12-908" fmla="*/ 1252182 h 1869743"/>
                  <a:gd name="connsiteX13-909" fmla="*/ 2146111 w 2146111"/>
                  <a:gd name="connsiteY13-910" fmla="*/ 1037230 h 1869743"/>
                  <a:gd name="connsiteX14-911" fmla="*/ 2006222 w 2146111"/>
                  <a:gd name="connsiteY14-912" fmla="*/ 730155 h 1869743"/>
                  <a:gd name="connsiteX15-913" fmla="*/ 1897039 w 2146111"/>
                  <a:gd name="connsiteY15-914" fmla="*/ 573206 h 1869743"/>
                  <a:gd name="connsiteX16-915" fmla="*/ 1914099 w 2146111"/>
                  <a:gd name="connsiteY16-916" fmla="*/ 249072 h 1869743"/>
                  <a:gd name="connsiteX17-917" fmla="*/ 1685499 w 2146111"/>
                  <a:gd name="connsiteY17-918" fmla="*/ 27296 h 1869743"/>
                  <a:gd name="connsiteX18-919" fmla="*/ 1299949 w 2146111"/>
                  <a:gd name="connsiteY18-920" fmla="*/ 112594 h 1869743"/>
                  <a:gd name="connsiteX19-921" fmla="*/ 1033818 w 2146111"/>
                  <a:gd name="connsiteY19-922" fmla="*/ 119418 h 1869743"/>
                  <a:gd name="connsiteX20-923" fmla="*/ 781335 w 2146111"/>
                  <a:gd name="connsiteY20-924" fmla="*/ 0 h 1869743"/>
                  <a:gd name="connsiteX0-925" fmla="*/ 781335 w 2146111"/>
                  <a:gd name="connsiteY0-926" fmla="*/ 0 h 1869743"/>
                  <a:gd name="connsiteX1-927" fmla="*/ 436729 w 2146111"/>
                  <a:gd name="connsiteY1-928" fmla="*/ 269543 h 1869743"/>
                  <a:gd name="connsiteX2-929" fmla="*/ 283191 w 2146111"/>
                  <a:gd name="connsiteY2-930" fmla="*/ 580030 h 1869743"/>
                  <a:gd name="connsiteX3-931" fmla="*/ 0 w 2146111"/>
                  <a:gd name="connsiteY3-932" fmla="*/ 887105 h 1869743"/>
                  <a:gd name="connsiteX4-933" fmla="*/ 160361 w 2146111"/>
                  <a:gd name="connsiteY4-934" fmla="*/ 1228299 h 1869743"/>
                  <a:gd name="connsiteX5-935" fmla="*/ 429905 w 2146111"/>
                  <a:gd name="connsiteY5-936" fmla="*/ 1402308 h 1869743"/>
                  <a:gd name="connsiteX6-937" fmla="*/ 484496 w 2146111"/>
                  <a:gd name="connsiteY6-938" fmla="*/ 1757149 h 1869743"/>
                  <a:gd name="connsiteX7-939" fmla="*/ 719920 w 2146111"/>
                  <a:gd name="connsiteY7-940" fmla="*/ 1869743 h 1869743"/>
                  <a:gd name="connsiteX8-941" fmla="*/ 1115705 w 2146111"/>
                  <a:gd name="connsiteY8-942" fmla="*/ 1760561 h 1869743"/>
                  <a:gd name="connsiteX9-943" fmla="*/ 1613848 w 2146111"/>
                  <a:gd name="connsiteY9-944" fmla="*/ 1835624 h 1869743"/>
                  <a:gd name="connsiteX10-945" fmla="*/ 1934570 w 2146111"/>
                  <a:gd name="connsiteY10-946" fmla="*/ 1777621 h 1869743"/>
                  <a:gd name="connsiteX11-947" fmla="*/ 2023281 w 2146111"/>
                  <a:gd name="connsiteY11-948" fmla="*/ 1572905 h 1869743"/>
                  <a:gd name="connsiteX12-949" fmla="*/ 2006221 w 2146111"/>
                  <a:gd name="connsiteY12-950" fmla="*/ 1252182 h 1869743"/>
                  <a:gd name="connsiteX13-951" fmla="*/ 2146111 w 2146111"/>
                  <a:gd name="connsiteY13-952" fmla="*/ 1037230 h 1869743"/>
                  <a:gd name="connsiteX14-953" fmla="*/ 2006222 w 2146111"/>
                  <a:gd name="connsiteY14-954" fmla="*/ 730155 h 1869743"/>
                  <a:gd name="connsiteX15-955" fmla="*/ 1897039 w 2146111"/>
                  <a:gd name="connsiteY15-956" fmla="*/ 573206 h 1869743"/>
                  <a:gd name="connsiteX16-957" fmla="*/ 1914099 w 2146111"/>
                  <a:gd name="connsiteY16-958" fmla="*/ 249072 h 1869743"/>
                  <a:gd name="connsiteX17-959" fmla="*/ 1685499 w 2146111"/>
                  <a:gd name="connsiteY17-960" fmla="*/ 27296 h 1869743"/>
                  <a:gd name="connsiteX18-961" fmla="*/ 1299949 w 2146111"/>
                  <a:gd name="connsiteY18-962" fmla="*/ 112594 h 1869743"/>
                  <a:gd name="connsiteX19-963" fmla="*/ 1033818 w 2146111"/>
                  <a:gd name="connsiteY19-964" fmla="*/ 119418 h 1869743"/>
                  <a:gd name="connsiteX20-965" fmla="*/ 781335 w 2146111"/>
                  <a:gd name="connsiteY20-966" fmla="*/ 0 h 1869743"/>
                  <a:gd name="connsiteX0-967" fmla="*/ 781335 w 2146111"/>
                  <a:gd name="connsiteY0-968" fmla="*/ 0 h 1869743"/>
                  <a:gd name="connsiteX1-969" fmla="*/ 436729 w 2146111"/>
                  <a:gd name="connsiteY1-970" fmla="*/ 269543 h 1869743"/>
                  <a:gd name="connsiteX2-971" fmla="*/ 283191 w 2146111"/>
                  <a:gd name="connsiteY2-972" fmla="*/ 580030 h 1869743"/>
                  <a:gd name="connsiteX3-973" fmla="*/ 0 w 2146111"/>
                  <a:gd name="connsiteY3-974" fmla="*/ 887105 h 1869743"/>
                  <a:gd name="connsiteX4-975" fmla="*/ 160361 w 2146111"/>
                  <a:gd name="connsiteY4-976" fmla="*/ 1228299 h 1869743"/>
                  <a:gd name="connsiteX5-977" fmla="*/ 429905 w 2146111"/>
                  <a:gd name="connsiteY5-978" fmla="*/ 1402308 h 1869743"/>
                  <a:gd name="connsiteX6-979" fmla="*/ 484496 w 2146111"/>
                  <a:gd name="connsiteY6-980" fmla="*/ 1757149 h 1869743"/>
                  <a:gd name="connsiteX7-981" fmla="*/ 719920 w 2146111"/>
                  <a:gd name="connsiteY7-982" fmla="*/ 1869743 h 1869743"/>
                  <a:gd name="connsiteX8-983" fmla="*/ 1115705 w 2146111"/>
                  <a:gd name="connsiteY8-984" fmla="*/ 1760561 h 1869743"/>
                  <a:gd name="connsiteX9-985" fmla="*/ 1613848 w 2146111"/>
                  <a:gd name="connsiteY9-986" fmla="*/ 1835624 h 1869743"/>
                  <a:gd name="connsiteX10-987" fmla="*/ 1934570 w 2146111"/>
                  <a:gd name="connsiteY10-988" fmla="*/ 1777621 h 1869743"/>
                  <a:gd name="connsiteX11-989" fmla="*/ 2023281 w 2146111"/>
                  <a:gd name="connsiteY11-990" fmla="*/ 1572905 h 1869743"/>
                  <a:gd name="connsiteX12-991" fmla="*/ 2006221 w 2146111"/>
                  <a:gd name="connsiteY12-992" fmla="*/ 1252182 h 1869743"/>
                  <a:gd name="connsiteX13-993" fmla="*/ 2146111 w 2146111"/>
                  <a:gd name="connsiteY13-994" fmla="*/ 1037230 h 1869743"/>
                  <a:gd name="connsiteX14-995" fmla="*/ 2006222 w 2146111"/>
                  <a:gd name="connsiteY14-996" fmla="*/ 730155 h 1869743"/>
                  <a:gd name="connsiteX15-997" fmla="*/ 1897039 w 2146111"/>
                  <a:gd name="connsiteY15-998" fmla="*/ 573206 h 1869743"/>
                  <a:gd name="connsiteX16-999" fmla="*/ 1914099 w 2146111"/>
                  <a:gd name="connsiteY16-1000" fmla="*/ 249072 h 1869743"/>
                  <a:gd name="connsiteX17-1001" fmla="*/ 1685499 w 2146111"/>
                  <a:gd name="connsiteY17-1002" fmla="*/ 27296 h 1869743"/>
                  <a:gd name="connsiteX18-1003" fmla="*/ 1299949 w 2146111"/>
                  <a:gd name="connsiteY18-1004" fmla="*/ 112594 h 1869743"/>
                  <a:gd name="connsiteX19-1005" fmla="*/ 1033818 w 2146111"/>
                  <a:gd name="connsiteY19-1006" fmla="*/ 119418 h 1869743"/>
                  <a:gd name="connsiteX20-1007" fmla="*/ 781335 w 2146111"/>
                  <a:gd name="connsiteY20-1008" fmla="*/ 0 h 1869743"/>
                  <a:gd name="connsiteX0-1009" fmla="*/ 781335 w 2147446"/>
                  <a:gd name="connsiteY0-1010" fmla="*/ 0 h 1869743"/>
                  <a:gd name="connsiteX1-1011" fmla="*/ 436729 w 2147446"/>
                  <a:gd name="connsiteY1-1012" fmla="*/ 269543 h 1869743"/>
                  <a:gd name="connsiteX2-1013" fmla="*/ 283191 w 2147446"/>
                  <a:gd name="connsiteY2-1014" fmla="*/ 580030 h 1869743"/>
                  <a:gd name="connsiteX3-1015" fmla="*/ 0 w 2147446"/>
                  <a:gd name="connsiteY3-1016" fmla="*/ 887105 h 1869743"/>
                  <a:gd name="connsiteX4-1017" fmla="*/ 160361 w 2147446"/>
                  <a:gd name="connsiteY4-1018" fmla="*/ 1228299 h 1869743"/>
                  <a:gd name="connsiteX5-1019" fmla="*/ 429905 w 2147446"/>
                  <a:gd name="connsiteY5-1020" fmla="*/ 1402308 h 1869743"/>
                  <a:gd name="connsiteX6-1021" fmla="*/ 484496 w 2147446"/>
                  <a:gd name="connsiteY6-1022" fmla="*/ 1757149 h 1869743"/>
                  <a:gd name="connsiteX7-1023" fmla="*/ 719920 w 2147446"/>
                  <a:gd name="connsiteY7-1024" fmla="*/ 1869743 h 1869743"/>
                  <a:gd name="connsiteX8-1025" fmla="*/ 1115705 w 2147446"/>
                  <a:gd name="connsiteY8-1026" fmla="*/ 1760561 h 1869743"/>
                  <a:gd name="connsiteX9-1027" fmla="*/ 1613848 w 2147446"/>
                  <a:gd name="connsiteY9-1028" fmla="*/ 1835624 h 1869743"/>
                  <a:gd name="connsiteX10-1029" fmla="*/ 1934570 w 2147446"/>
                  <a:gd name="connsiteY10-1030" fmla="*/ 1777621 h 1869743"/>
                  <a:gd name="connsiteX11-1031" fmla="*/ 2023281 w 2147446"/>
                  <a:gd name="connsiteY11-1032" fmla="*/ 1572905 h 1869743"/>
                  <a:gd name="connsiteX12-1033" fmla="*/ 2006221 w 2147446"/>
                  <a:gd name="connsiteY12-1034" fmla="*/ 1252182 h 1869743"/>
                  <a:gd name="connsiteX13-1035" fmla="*/ 2146111 w 2147446"/>
                  <a:gd name="connsiteY13-1036" fmla="*/ 1037230 h 1869743"/>
                  <a:gd name="connsiteX14-1037" fmla="*/ 2006222 w 2147446"/>
                  <a:gd name="connsiteY14-1038" fmla="*/ 730155 h 1869743"/>
                  <a:gd name="connsiteX15-1039" fmla="*/ 1897039 w 2147446"/>
                  <a:gd name="connsiteY15-1040" fmla="*/ 573206 h 1869743"/>
                  <a:gd name="connsiteX16-1041" fmla="*/ 1914099 w 2147446"/>
                  <a:gd name="connsiteY16-1042" fmla="*/ 249072 h 1869743"/>
                  <a:gd name="connsiteX17-1043" fmla="*/ 1685499 w 2147446"/>
                  <a:gd name="connsiteY17-1044" fmla="*/ 27296 h 1869743"/>
                  <a:gd name="connsiteX18-1045" fmla="*/ 1299949 w 2147446"/>
                  <a:gd name="connsiteY18-1046" fmla="*/ 112594 h 1869743"/>
                  <a:gd name="connsiteX19-1047" fmla="*/ 1033818 w 2147446"/>
                  <a:gd name="connsiteY19-1048" fmla="*/ 119418 h 1869743"/>
                  <a:gd name="connsiteX20-1049" fmla="*/ 781335 w 2147446"/>
                  <a:gd name="connsiteY20-1050" fmla="*/ 0 h 1869743"/>
                  <a:gd name="connsiteX0-1051" fmla="*/ 781335 w 2147446"/>
                  <a:gd name="connsiteY0-1052" fmla="*/ 0 h 1869743"/>
                  <a:gd name="connsiteX1-1053" fmla="*/ 436729 w 2147446"/>
                  <a:gd name="connsiteY1-1054" fmla="*/ 269543 h 1869743"/>
                  <a:gd name="connsiteX2-1055" fmla="*/ 283191 w 2147446"/>
                  <a:gd name="connsiteY2-1056" fmla="*/ 580030 h 1869743"/>
                  <a:gd name="connsiteX3-1057" fmla="*/ 0 w 2147446"/>
                  <a:gd name="connsiteY3-1058" fmla="*/ 887105 h 1869743"/>
                  <a:gd name="connsiteX4-1059" fmla="*/ 160361 w 2147446"/>
                  <a:gd name="connsiteY4-1060" fmla="*/ 1228299 h 1869743"/>
                  <a:gd name="connsiteX5-1061" fmla="*/ 429905 w 2147446"/>
                  <a:gd name="connsiteY5-1062" fmla="*/ 1402308 h 1869743"/>
                  <a:gd name="connsiteX6-1063" fmla="*/ 484496 w 2147446"/>
                  <a:gd name="connsiteY6-1064" fmla="*/ 1757149 h 1869743"/>
                  <a:gd name="connsiteX7-1065" fmla="*/ 719920 w 2147446"/>
                  <a:gd name="connsiteY7-1066" fmla="*/ 1869743 h 1869743"/>
                  <a:gd name="connsiteX8-1067" fmla="*/ 1115705 w 2147446"/>
                  <a:gd name="connsiteY8-1068" fmla="*/ 1760561 h 1869743"/>
                  <a:gd name="connsiteX9-1069" fmla="*/ 1613848 w 2147446"/>
                  <a:gd name="connsiteY9-1070" fmla="*/ 1835624 h 1869743"/>
                  <a:gd name="connsiteX10-1071" fmla="*/ 1934570 w 2147446"/>
                  <a:gd name="connsiteY10-1072" fmla="*/ 1777621 h 1869743"/>
                  <a:gd name="connsiteX11-1073" fmla="*/ 2023281 w 2147446"/>
                  <a:gd name="connsiteY11-1074" fmla="*/ 1572905 h 1869743"/>
                  <a:gd name="connsiteX12-1075" fmla="*/ 2006221 w 2147446"/>
                  <a:gd name="connsiteY12-1076" fmla="*/ 1252182 h 1869743"/>
                  <a:gd name="connsiteX13-1077" fmla="*/ 2146111 w 2147446"/>
                  <a:gd name="connsiteY13-1078" fmla="*/ 1037230 h 1869743"/>
                  <a:gd name="connsiteX14-1079" fmla="*/ 2006222 w 2147446"/>
                  <a:gd name="connsiteY14-1080" fmla="*/ 730155 h 1869743"/>
                  <a:gd name="connsiteX15-1081" fmla="*/ 1897039 w 2147446"/>
                  <a:gd name="connsiteY15-1082" fmla="*/ 573206 h 1869743"/>
                  <a:gd name="connsiteX16-1083" fmla="*/ 1914099 w 2147446"/>
                  <a:gd name="connsiteY16-1084" fmla="*/ 249072 h 1869743"/>
                  <a:gd name="connsiteX17-1085" fmla="*/ 1685499 w 2147446"/>
                  <a:gd name="connsiteY17-1086" fmla="*/ 27296 h 1869743"/>
                  <a:gd name="connsiteX18-1087" fmla="*/ 1299949 w 2147446"/>
                  <a:gd name="connsiteY18-1088" fmla="*/ 112594 h 1869743"/>
                  <a:gd name="connsiteX19-1089" fmla="*/ 1033818 w 2147446"/>
                  <a:gd name="connsiteY19-1090" fmla="*/ 119418 h 1869743"/>
                  <a:gd name="connsiteX20-1091" fmla="*/ 781335 w 2147446"/>
                  <a:gd name="connsiteY20-1092" fmla="*/ 0 h 1869743"/>
                  <a:gd name="connsiteX0-1093" fmla="*/ 781335 w 2147446"/>
                  <a:gd name="connsiteY0-1094" fmla="*/ 0 h 1869743"/>
                  <a:gd name="connsiteX1-1095" fmla="*/ 436729 w 2147446"/>
                  <a:gd name="connsiteY1-1096" fmla="*/ 269543 h 1869743"/>
                  <a:gd name="connsiteX2-1097" fmla="*/ 283191 w 2147446"/>
                  <a:gd name="connsiteY2-1098" fmla="*/ 580030 h 1869743"/>
                  <a:gd name="connsiteX3-1099" fmla="*/ 0 w 2147446"/>
                  <a:gd name="connsiteY3-1100" fmla="*/ 887105 h 1869743"/>
                  <a:gd name="connsiteX4-1101" fmla="*/ 160361 w 2147446"/>
                  <a:gd name="connsiteY4-1102" fmla="*/ 1228299 h 1869743"/>
                  <a:gd name="connsiteX5-1103" fmla="*/ 429905 w 2147446"/>
                  <a:gd name="connsiteY5-1104" fmla="*/ 1402308 h 1869743"/>
                  <a:gd name="connsiteX6-1105" fmla="*/ 484496 w 2147446"/>
                  <a:gd name="connsiteY6-1106" fmla="*/ 1757149 h 1869743"/>
                  <a:gd name="connsiteX7-1107" fmla="*/ 719920 w 2147446"/>
                  <a:gd name="connsiteY7-1108" fmla="*/ 1869743 h 1869743"/>
                  <a:gd name="connsiteX8-1109" fmla="*/ 1115705 w 2147446"/>
                  <a:gd name="connsiteY8-1110" fmla="*/ 1760561 h 1869743"/>
                  <a:gd name="connsiteX9-1111" fmla="*/ 1613848 w 2147446"/>
                  <a:gd name="connsiteY9-1112" fmla="*/ 1835624 h 1869743"/>
                  <a:gd name="connsiteX10-1113" fmla="*/ 1934570 w 2147446"/>
                  <a:gd name="connsiteY10-1114" fmla="*/ 1777621 h 1869743"/>
                  <a:gd name="connsiteX11-1115" fmla="*/ 2023281 w 2147446"/>
                  <a:gd name="connsiteY11-1116" fmla="*/ 1572905 h 1869743"/>
                  <a:gd name="connsiteX12-1117" fmla="*/ 2006221 w 2147446"/>
                  <a:gd name="connsiteY12-1118" fmla="*/ 1252182 h 1869743"/>
                  <a:gd name="connsiteX13-1119" fmla="*/ 2146111 w 2147446"/>
                  <a:gd name="connsiteY13-1120" fmla="*/ 1037230 h 1869743"/>
                  <a:gd name="connsiteX14-1121" fmla="*/ 2006222 w 2147446"/>
                  <a:gd name="connsiteY14-1122" fmla="*/ 730155 h 1869743"/>
                  <a:gd name="connsiteX15-1123" fmla="*/ 1897039 w 2147446"/>
                  <a:gd name="connsiteY15-1124" fmla="*/ 573206 h 1869743"/>
                  <a:gd name="connsiteX16-1125" fmla="*/ 1914099 w 2147446"/>
                  <a:gd name="connsiteY16-1126" fmla="*/ 249072 h 1869743"/>
                  <a:gd name="connsiteX17-1127" fmla="*/ 1685499 w 2147446"/>
                  <a:gd name="connsiteY17-1128" fmla="*/ 27296 h 1869743"/>
                  <a:gd name="connsiteX18-1129" fmla="*/ 1299949 w 2147446"/>
                  <a:gd name="connsiteY18-1130" fmla="*/ 112594 h 1869743"/>
                  <a:gd name="connsiteX19-1131" fmla="*/ 1033818 w 2147446"/>
                  <a:gd name="connsiteY19-1132" fmla="*/ 119418 h 1869743"/>
                  <a:gd name="connsiteX20-1133" fmla="*/ 781335 w 2147446"/>
                  <a:gd name="connsiteY20-1134" fmla="*/ 0 h 1869743"/>
                  <a:gd name="connsiteX0-1135" fmla="*/ 781335 w 2147561"/>
                  <a:gd name="connsiteY0-1136" fmla="*/ 0 h 1869743"/>
                  <a:gd name="connsiteX1-1137" fmla="*/ 436729 w 2147561"/>
                  <a:gd name="connsiteY1-1138" fmla="*/ 269543 h 1869743"/>
                  <a:gd name="connsiteX2-1139" fmla="*/ 283191 w 2147561"/>
                  <a:gd name="connsiteY2-1140" fmla="*/ 580030 h 1869743"/>
                  <a:gd name="connsiteX3-1141" fmla="*/ 0 w 2147561"/>
                  <a:gd name="connsiteY3-1142" fmla="*/ 887105 h 1869743"/>
                  <a:gd name="connsiteX4-1143" fmla="*/ 160361 w 2147561"/>
                  <a:gd name="connsiteY4-1144" fmla="*/ 1228299 h 1869743"/>
                  <a:gd name="connsiteX5-1145" fmla="*/ 429905 w 2147561"/>
                  <a:gd name="connsiteY5-1146" fmla="*/ 1402308 h 1869743"/>
                  <a:gd name="connsiteX6-1147" fmla="*/ 484496 w 2147561"/>
                  <a:gd name="connsiteY6-1148" fmla="*/ 1757149 h 1869743"/>
                  <a:gd name="connsiteX7-1149" fmla="*/ 719920 w 2147561"/>
                  <a:gd name="connsiteY7-1150" fmla="*/ 1869743 h 1869743"/>
                  <a:gd name="connsiteX8-1151" fmla="*/ 1115705 w 2147561"/>
                  <a:gd name="connsiteY8-1152" fmla="*/ 1760561 h 1869743"/>
                  <a:gd name="connsiteX9-1153" fmla="*/ 1613848 w 2147561"/>
                  <a:gd name="connsiteY9-1154" fmla="*/ 1835624 h 1869743"/>
                  <a:gd name="connsiteX10-1155" fmla="*/ 1934570 w 2147561"/>
                  <a:gd name="connsiteY10-1156" fmla="*/ 1777621 h 1869743"/>
                  <a:gd name="connsiteX11-1157" fmla="*/ 2023281 w 2147561"/>
                  <a:gd name="connsiteY11-1158" fmla="*/ 1572905 h 1869743"/>
                  <a:gd name="connsiteX12-1159" fmla="*/ 2006221 w 2147561"/>
                  <a:gd name="connsiteY12-1160" fmla="*/ 1252182 h 1869743"/>
                  <a:gd name="connsiteX13-1161" fmla="*/ 2081283 w 2147561"/>
                  <a:gd name="connsiteY13-1162" fmla="*/ 1160060 h 1869743"/>
                  <a:gd name="connsiteX14-1163" fmla="*/ 2146111 w 2147561"/>
                  <a:gd name="connsiteY14-1164" fmla="*/ 1037230 h 1869743"/>
                  <a:gd name="connsiteX15-1165" fmla="*/ 2006222 w 2147561"/>
                  <a:gd name="connsiteY15-1166" fmla="*/ 730155 h 1869743"/>
                  <a:gd name="connsiteX16-1167" fmla="*/ 1897039 w 2147561"/>
                  <a:gd name="connsiteY16-1168" fmla="*/ 573206 h 1869743"/>
                  <a:gd name="connsiteX17-1169" fmla="*/ 1914099 w 2147561"/>
                  <a:gd name="connsiteY17-1170" fmla="*/ 249072 h 1869743"/>
                  <a:gd name="connsiteX18-1171" fmla="*/ 1685499 w 2147561"/>
                  <a:gd name="connsiteY18-1172" fmla="*/ 27296 h 1869743"/>
                  <a:gd name="connsiteX19-1173" fmla="*/ 1299949 w 2147561"/>
                  <a:gd name="connsiteY19-1174" fmla="*/ 112594 h 1869743"/>
                  <a:gd name="connsiteX20-1175" fmla="*/ 1033818 w 2147561"/>
                  <a:gd name="connsiteY20-1176" fmla="*/ 119418 h 1869743"/>
                  <a:gd name="connsiteX21" fmla="*/ 781335 w 2147561"/>
                  <a:gd name="connsiteY21" fmla="*/ 0 h 1869743"/>
                  <a:gd name="connsiteX0-1177" fmla="*/ 781335 w 2147561"/>
                  <a:gd name="connsiteY0-1178" fmla="*/ 0 h 1869743"/>
                  <a:gd name="connsiteX1-1179" fmla="*/ 436729 w 2147561"/>
                  <a:gd name="connsiteY1-1180" fmla="*/ 269543 h 1869743"/>
                  <a:gd name="connsiteX2-1181" fmla="*/ 283191 w 2147561"/>
                  <a:gd name="connsiteY2-1182" fmla="*/ 580030 h 1869743"/>
                  <a:gd name="connsiteX3-1183" fmla="*/ 0 w 2147561"/>
                  <a:gd name="connsiteY3-1184" fmla="*/ 887105 h 1869743"/>
                  <a:gd name="connsiteX4-1185" fmla="*/ 160361 w 2147561"/>
                  <a:gd name="connsiteY4-1186" fmla="*/ 1228299 h 1869743"/>
                  <a:gd name="connsiteX5-1187" fmla="*/ 429905 w 2147561"/>
                  <a:gd name="connsiteY5-1188" fmla="*/ 1402308 h 1869743"/>
                  <a:gd name="connsiteX6-1189" fmla="*/ 484496 w 2147561"/>
                  <a:gd name="connsiteY6-1190" fmla="*/ 1757149 h 1869743"/>
                  <a:gd name="connsiteX7-1191" fmla="*/ 719920 w 2147561"/>
                  <a:gd name="connsiteY7-1192" fmla="*/ 1869743 h 1869743"/>
                  <a:gd name="connsiteX8-1193" fmla="*/ 1115705 w 2147561"/>
                  <a:gd name="connsiteY8-1194" fmla="*/ 1760561 h 1869743"/>
                  <a:gd name="connsiteX9-1195" fmla="*/ 1613848 w 2147561"/>
                  <a:gd name="connsiteY9-1196" fmla="*/ 1835624 h 1869743"/>
                  <a:gd name="connsiteX10-1197" fmla="*/ 1934570 w 2147561"/>
                  <a:gd name="connsiteY10-1198" fmla="*/ 1777621 h 1869743"/>
                  <a:gd name="connsiteX11-1199" fmla="*/ 2023281 w 2147561"/>
                  <a:gd name="connsiteY11-1200" fmla="*/ 1572905 h 1869743"/>
                  <a:gd name="connsiteX12-1201" fmla="*/ 1995985 w 2147561"/>
                  <a:gd name="connsiteY12-1202" fmla="*/ 1313597 h 1869743"/>
                  <a:gd name="connsiteX13-1203" fmla="*/ 2081283 w 2147561"/>
                  <a:gd name="connsiteY13-1204" fmla="*/ 1160060 h 1869743"/>
                  <a:gd name="connsiteX14-1205" fmla="*/ 2146111 w 2147561"/>
                  <a:gd name="connsiteY14-1206" fmla="*/ 1037230 h 1869743"/>
                  <a:gd name="connsiteX15-1207" fmla="*/ 2006222 w 2147561"/>
                  <a:gd name="connsiteY15-1208" fmla="*/ 730155 h 1869743"/>
                  <a:gd name="connsiteX16-1209" fmla="*/ 1897039 w 2147561"/>
                  <a:gd name="connsiteY16-1210" fmla="*/ 573206 h 1869743"/>
                  <a:gd name="connsiteX17-1211" fmla="*/ 1914099 w 2147561"/>
                  <a:gd name="connsiteY17-1212" fmla="*/ 249072 h 1869743"/>
                  <a:gd name="connsiteX18-1213" fmla="*/ 1685499 w 2147561"/>
                  <a:gd name="connsiteY18-1214" fmla="*/ 27296 h 1869743"/>
                  <a:gd name="connsiteX19-1215" fmla="*/ 1299949 w 2147561"/>
                  <a:gd name="connsiteY19-1216" fmla="*/ 112594 h 1869743"/>
                  <a:gd name="connsiteX20-1217" fmla="*/ 1033818 w 2147561"/>
                  <a:gd name="connsiteY20-1218" fmla="*/ 119418 h 1869743"/>
                  <a:gd name="connsiteX21-1219" fmla="*/ 781335 w 2147561"/>
                  <a:gd name="connsiteY21-1220" fmla="*/ 0 h 1869743"/>
                  <a:gd name="connsiteX0-1221" fmla="*/ 781335 w 2147446"/>
                  <a:gd name="connsiteY0-1222" fmla="*/ 0 h 1869743"/>
                  <a:gd name="connsiteX1-1223" fmla="*/ 436729 w 2147446"/>
                  <a:gd name="connsiteY1-1224" fmla="*/ 269543 h 1869743"/>
                  <a:gd name="connsiteX2-1225" fmla="*/ 283191 w 2147446"/>
                  <a:gd name="connsiteY2-1226" fmla="*/ 580030 h 1869743"/>
                  <a:gd name="connsiteX3-1227" fmla="*/ 0 w 2147446"/>
                  <a:gd name="connsiteY3-1228" fmla="*/ 887105 h 1869743"/>
                  <a:gd name="connsiteX4-1229" fmla="*/ 160361 w 2147446"/>
                  <a:gd name="connsiteY4-1230" fmla="*/ 1228299 h 1869743"/>
                  <a:gd name="connsiteX5-1231" fmla="*/ 429905 w 2147446"/>
                  <a:gd name="connsiteY5-1232" fmla="*/ 1402308 h 1869743"/>
                  <a:gd name="connsiteX6-1233" fmla="*/ 484496 w 2147446"/>
                  <a:gd name="connsiteY6-1234" fmla="*/ 1757149 h 1869743"/>
                  <a:gd name="connsiteX7-1235" fmla="*/ 719920 w 2147446"/>
                  <a:gd name="connsiteY7-1236" fmla="*/ 1869743 h 1869743"/>
                  <a:gd name="connsiteX8-1237" fmla="*/ 1115705 w 2147446"/>
                  <a:gd name="connsiteY8-1238" fmla="*/ 1760561 h 1869743"/>
                  <a:gd name="connsiteX9-1239" fmla="*/ 1613848 w 2147446"/>
                  <a:gd name="connsiteY9-1240" fmla="*/ 1835624 h 1869743"/>
                  <a:gd name="connsiteX10-1241" fmla="*/ 1934570 w 2147446"/>
                  <a:gd name="connsiteY10-1242" fmla="*/ 1777621 h 1869743"/>
                  <a:gd name="connsiteX11-1243" fmla="*/ 2023281 w 2147446"/>
                  <a:gd name="connsiteY11-1244" fmla="*/ 1572905 h 1869743"/>
                  <a:gd name="connsiteX12-1245" fmla="*/ 1995985 w 2147446"/>
                  <a:gd name="connsiteY12-1246" fmla="*/ 1313597 h 1869743"/>
                  <a:gd name="connsiteX13-1247" fmla="*/ 2057399 w 2147446"/>
                  <a:gd name="connsiteY13-1248" fmla="*/ 1204415 h 1869743"/>
                  <a:gd name="connsiteX14-1249" fmla="*/ 2146111 w 2147446"/>
                  <a:gd name="connsiteY14-1250" fmla="*/ 1037230 h 1869743"/>
                  <a:gd name="connsiteX15-1251" fmla="*/ 2006222 w 2147446"/>
                  <a:gd name="connsiteY15-1252" fmla="*/ 730155 h 1869743"/>
                  <a:gd name="connsiteX16-1253" fmla="*/ 1897039 w 2147446"/>
                  <a:gd name="connsiteY16-1254" fmla="*/ 573206 h 1869743"/>
                  <a:gd name="connsiteX17-1255" fmla="*/ 1914099 w 2147446"/>
                  <a:gd name="connsiteY17-1256" fmla="*/ 249072 h 1869743"/>
                  <a:gd name="connsiteX18-1257" fmla="*/ 1685499 w 2147446"/>
                  <a:gd name="connsiteY18-1258" fmla="*/ 27296 h 1869743"/>
                  <a:gd name="connsiteX19-1259" fmla="*/ 1299949 w 2147446"/>
                  <a:gd name="connsiteY19-1260" fmla="*/ 112594 h 1869743"/>
                  <a:gd name="connsiteX20-1261" fmla="*/ 1033818 w 2147446"/>
                  <a:gd name="connsiteY20-1262" fmla="*/ 119418 h 1869743"/>
                  <a:gd name="connsiteX21-1263" fmla="*/ 781335 w 2147446"/>
                  <a:gd name="connsiteY21-1264" fmla="*/ 0 h 1869743"/>
                  <a:gd name="connsiteX0-1265" fmla="*/ 781335 w 2147446"/>
                  <a:gd name="connsiteY0-1266" fmla="*/ 0 h 1869743"/>
                  <a:gd name="connsiteX1-1267" fmla="*/ 436729 w 2147446"/>
                  <a:gd name="connsiteY1-1268" fmla="*/ 269543 h 1869743"/>
                  <a:gd name="connsiteX2-1269" fmla="*/ 283191 w 2147446"/>
                  <a:gd name="connsiteY2-1270" fmla="*/ 580030 h 1869743"/>
                  <a:gd name="connsiteX3-1271" fmla="*/ 0 w 2147446"/>
                  <a:gd name="connsiteY3-1272" fmla="*/ 887105 h 1869743"/>
                  <a:gd name="connsiteX4-1273" fmla="*/ 160361 w 2147446"/>
                  <a:gd name="connsiteY4-1274" fmla="*/ 1228299 h 1869743"/>
                  <a:gd name="connsiteX5-1275" fmla="*/ 429905 w 2147446"/>
                  <a:gd name="connsiteY5-1276" fmla="*/ 1402308 h 1869743"/>
                  <a:gd name="connsiteX6-1277" fmla="*/ 484496 w 2147446"/>
                  <a:gd name="connsiteY6-1278" fmla="*/ 1757149 h 1869743"/>
                  <a:gd name="connsiteX7-1279" fmla="*/ 719920 w 2147446"/>
                  <a:gd name="connsiteY7-1280" fmla="*/ 1869743 h 1869743"/>
                  <a:gd name="connsiteX8-1281" fmla="*/ 1115705 w 2147446"/>
                  <a:gd name="connsiteY8-1282" fmla="*/ 1760561 h 1869743"/>
                  <a:gd name="connsiteX9-1283" fmla="*/ 1613848 w 2147446"/>
                  <a:gd name="connsiteY9-1284" fmla="*/ 1835624 h 1869743"/>
                  <a:gd name="connsiteX10-1285" fmla="*/ 1934570 w 2147446"/>
                  <a:gd name="connsiteY10-1286" fmla="*/ 1777621 h 1869743"/>
                  <a:gd name="connsiteX11-1287" fmla="*/ 2023281 w 2147446"/>
                  <a:gd name="connsiteY11-1288" fmla="*/ 1572905 h 1869743"/>
                  <a:gd name="connsiteX12-1289" fmla="*/ 1995985 w 2147446"/>
                  <a:gd name="connsiteY12-1290" fmla="*/ 1313597 h 1869743"/>
                  <a:gd name="connsiteX13-1291" fmla="*/ 2057399 w 2147446"/>
                  <a:gd name="connsiteY13-1292" fmla="*/ 1204415 h 1869743"/>
                  <a:gd name="connsiteX14-1293" fmla="*/ 2146111 w 2147446"/>
                  <a:gd name="connsiteY14-1294" fmla="*/ 1037230 h 1869743"/>
                  <a:gd name="connsiteX15-1295" fmla="*/ 2006222 w 2147446"/>
                  <a:gd name="connsiteY15-1296" fmla="*/ 730155 h 1869743"/>
                  <a:gd name="connsiteX16-1297" fmla="*/ 1897039 w 2147446"/>
                  <a:gd name="connsiteY16-1298" fmla="*/ 573206 h 1869743"/>
                  <a:gd name="connsiteX17-1299" fmla="*/ 1914099 w 2147446"/>
                  <a:gd name="connsiteY17-1300" fmla="*/ 249072 h 1869743"/>
                  <a:gd name="connsiteX18-1301" fmla="*/ 1685499 w 2147446"/>
                  <a:gd name="connsiteY18-1302" fmla="*/ 27296 h 1869743"/>
                  <a:gd name="connsiteX19-1303" fmla="*/ 1299949 w 2147446"/>
                  <a:gd name="connsiteY19-1304" fmla="*/ 112594 h 1869743"/>
                  <a:gd name="connsiteX20-1305" fmla="*/ 1033818 w 2147446"/>
                  <a:gd name="connsiteY20-1306" fmla="*/ 119418 h 1869743"/>
                  <a:gd name="connsiteX21-1307" fmla="*/ 781335 w 2147446"/>
                  <a:gd name="connsiteY21-1308" fmla="*/ 0 h 1869743"/>
                  <a:gd name="connsiteX0-1309" fmla="*/ 781335 w 2147446"/>
                  <a:gd name="connsiteY0-1310" fmla="*/ 0 h 1869743"/>
                  <a:gd name="connsiteX1-1311" fmla="*/ 436729 w 2147446"/>
                  <a:gd name="connsiteY1-1312" fmla="*/ 269543 h 1869743"/>
                  <a:gd name="connsiteX2-1313" fmla="*/ 283191 w 2147446"/>
                  <a:gd name="connsiteY2-1314" fmla="*/ 580030 h 1869743"/>
                  <a:gd name="connsiteX3-1315" fmla="*/ 0 w 2147446"/>
                  <a:gd name="connsiteY3-1316" fmla="*/ 887105 h 1869743"/>
                  <a:gd name="connsiteX4-1317" fmla="*/ 160361 w 2147446"/>
                  <a:gd name="connsiteY4-1318" fmla="*/ 1228299 h 1869743"/>
                  <a:gd name="connsiteX5-1319" fmla="*/ 429905 w 2147446"/>
                  <a:gd name="connsiteY5-1320" fmla="*/ 1402308 h 1869743"/>
                  <a:gd name="connsiteX6-1321" fmla="*/ 484496 w 2147446"/>
                  <a:gd name="connsiteY6-1322" fmla="*/ 1757149 h 1869743"/>
                  <a:gd name="connsiteX7-1323" fmla="*/ 719920 w 2147446"/>
                  <a:gd name="connsiteY7-1324" fmla="*/ 1869743 h 1869743"/>
                  <a:gd name="connsiteX8-1325" fmla="*/ 1115705 w 2147446"/>
                  <a:gd name="connsiteY8-1326" fmla="*/ 1760561 h 1869743"/>
                  <a:gd name="connsiteX9-1327" fmla="*/ 1613848 w 2147446"/>
                  <a:gd name="connsiteY9-1328" fmla="*/ 1835624 h 1869743"/>
                  <a:gd name="connsiteX10-1329" fmla="*/ 1934570 w 2147446"/>
                  <a:gd name="connsiteY10-1330" fmla="*/ 1777621 h 1869743"/>
                  <a:gd name="connsiteX11-1331" fmla="*/ 2023281 w 2147446"/>
                  <a:gd name="connsiteY11-1332" fmla="*/ 1572905 h 1869743"/>
                  <a:gd name="connsiteX12-1333" fmla="*/ 1995985 w 2147446"/>
                  <a:gd name="connsiteY12-1334" fmla="*/ 1313597 h 1869743"/>
                  <a:gd name="connsiteX13-1335" fmla="*/ 2057399 w 2147446"/>
                  <a:gd name="connsiteY13-1336" fmla="*/ 1204415 h 1869743"/>
                  <a:gd name="connsiteX14-1337" fmla="*/ 2146111 w 2147446"/>
                  <a:gd name="connsiteY14-1338" fmla="*/ 1037230 h 1869743"/>
                  <a:gd name="connsiteX15-1339" fmla="*/ 2006222 w 2147446"/>
                  <a:gd name="connsiteY15-1340" fmla="*/ 730155 h 1869743"/>
                  <a:gd name="connsiteX16-1341" fmla="*/ 1897039 w 2147446"/>
                  <a:gd name="connsiteY16-1342" fmla="*/ 573206 h 1869743"/>
                  <a:gd name="connsiteX17-1343" fmla="*/ 1914099 w 2147446"/>
                  <a:gd name="connsiteY17-1344" fmla="*/ 249072 h 1869743"/>
                  <a:gd name="connsiteX18-1345" fmla="*/ 1685499 w 2147446"/>
                  <a:gd name="connsiteY18-1346" fmla="*/ 27296 h 1869743"/>
                  <a:gd name="connsiteX19-1347" fmla="*/ 1299949 w 2147446"/>
                  <a:gd name="connsiteY19-1348" fmla="*/ 112594 h 1869743"/>
                  <a:gd name="connsiteX20-1349" fmla="*/ 1033818 w 2147446"/>
                  <a:gd name="connsiteY20-1350" fmla="*/ 119418 h 1869743"/>
                  <a:gd name="connsiteX21-1351" fmla="*/ 781335 w 2147446"/>
                  <a:gd name="connsiteY21-1352" fmla="*/ 0 h 1869743"/>
                  <a:gd name="connsiteX0-1353" fmla="*/ 781335 w 2147446"/>
                  <a:gd name="connsiteY0-1354" fmla="*/ 0 h 1869743"/>
                  <a:gd name="connsiteX1-1355" fmla="*/ 436729 w 2147446"/>
                  <a:gd name="connsiteY1-1356" fmla="*/ 269543 h 1869743"/>
                  <a:gd name="connsiteX2-1357" fmla="*/ 283191 w 2147446"/>
                  <a:gd name="connsiteY2-1358" fmla="*/ 580030 h 1869743"/>
                  <a:gd name="connsiteX3-1359" fmla="*/ 0 w 2147446"/>
                  <a:gd name="connsiteY3-1360" fmla="*/ 887105 h 1869743"/>
                  <a:gd name="connsiteX4-1361" fmla="*/ 160361 w 2147446"/>
                  <a:gd name="connsiteY4-1362" fmla="*/ 1228299 h 1869743"/>
                  <a:gd name="connsiteX5-1363" fmla="*/ 429905 w 2147446"/>
                  <a:gd name="connsiteY5-1364" fmla="*/ 1402308 h 1869743"/>
                  <a:gd name="connsiteX6-1365" fmla="*/ 484496 w 2147446"/>
                  <a:gd name="connsiteY6-1366" fmla="*/ 1757149 h 1869743"/>
                  <a:gd name="connsiteX7-1367" fmla="*/ 719920 w 2147446"/>
                  <a:gd name="connsiteY7-1368" fmla="*/ 1869743 h 1869743"/>
                  <a:gd name="connsiteX8-1369" fmla="*/ 1115705 w 2147446"/>
                  <a:gd name="connsiteY8-1370" fmla="*/ 1760561 h 1869743"/>
                  <a:gd name="connsiteX9-1371" fmla="*/ 1613848 w 2147446"/>
                  <a:gd name="connsiteY9-1372" fmla="*/ 1835624 h 1869743"/>
                  <a:gd name="connsiteX10-1373" fmla="*/ 1934570 w 2147446"/>
                  <a:gd name="connsiteY10-1374" fmla="*/ 1777621 h 1869743"/>
                  <a:gd name="connsiteX11-1375" fmla="*/ 2023281 w 2147446"/>
                  <a:gd name="connsiteY11-1376" fmla="*/ 1572905 h 1869743"/>
                  <a:gd name="connsiteX12-1377" fmla="*/ 1995985 w 2147446"/>
                  <a:gd name="connsiteY12-1378" fmla="*/ 1313597 h 1869743"/>
                  <a:gd name="connsiteX13-1379" fmla="*/ 2057399 w 2147446"/>
                  <a:gd name="connsiteY13-1380" fmla="*/ 1204415 h 1869743"/>
                  <a:gd name="connsiteX14-1381" fmla="*/ 2146111 w 2147446"/>
                  <a:gd name="connsiteY14-1382" fmla="*/ 1037230 h 1869743"/>
                  <a:gd name="connsiteX15-1383" fmla="*/ 2006222 w 2147446"/>
                  <a:gd name="connsiteY15-1384" fmla="*/ 730155 h 1869743"/>
                  <a:gd name="connsiteX16-1385" fmla="*/ 1897039 w 2147446"/>
                  <a:gd name="connsiteY16-1386" fmla="*/ 573206 h 1869743"/>
                  <a:gd name="connsiteX17-1387" fmla="*/ 1914099 w 2147446"/>
                  <a:gd name="connsiteY17-1388" fmla="*/ 249072 h 1869743"/>
                  <a:gd name="connsiteX18-1389" fmla="*/ 1685499 w 2147446"/>
                  <a:gd name="connsiteY18-1390" fmla="*/ 27296 h 1869743"/>
                  <a:gd name="connsiteX19-1391" fmla="*/ 1299949 w 2147446"/>
                  <a:gd name="connsiteY19-1392" fmla="*/ 112594 h 1869743"/>
                  <a:gd name="connsiteX20-1393" fmla="*/ 1033818 w 2147446"/>
                  <a:gd name="connsiteY20-1394" fmla="*/ 119418 h 1869743"/>
                  <a:gd name="connsiteX21-1395" fmla="*/ 781335 w 2147446"/>
                  <a:gd name="connsiteY21-1396" fmla="*/ 0 h 1869743"/>
                  <a:gd name="connsiteX0-1397" fmla="*/ 781335 w 2147446"/>
                  <a:gd name="connsiteY0-1398" fmla="*/ 0 h 1869743"/>
                  <a:gd name="connsiteX1-1399" fmla="*/ 436729 w 2147446"/>
                  <a:gd name="connsiteY1-1400" fmla="*/ 269543 h 1869743"/>
                  <a:gd name="connsiteX2-1401" fmla="*/ 283191 w 2147446"/>
                  <a:gd name="connsiteY2-1402" fmla="*/ 580030 h 1869743"/>
                  <a:gd name="connsiteX3-1403" fmla="*/ 0 w 2147446"/>
                  <a:gd name="connsiteY3-1404" fmla="*/ 887105 h 1869743"/>
                  <a:gd name="connsiteX4-1405" fmla="*/ 160361 w 2147446"/>
                  <a:gd name="connsiteY4-1406" fmla="*/ 1228299 h 1869743"/>
                  <a:gd name="connsiteX5-1407" fmla="*/ 429905 w 2147446"/>
                  <a:gd name="connsiteY5-1408" fmla="*/ 1402308 h 1869743"/>
                  <a:gd name="connsiteX6-1409" fmla="*/ 484496 w 2147446"/>
                  <a:gd name="connsiteY6-1410" fmla="*/ 1757149 h 1869743"/>
                  <a:gd name="connsiteX7-1411" fmla="*/ 719920 w 2147446"/>
                  <a:gd name="connsiteY7-1412" fmla="*/ 1869743 h 1869743"/>
                  <a:gd name="connsiteX8-1413" fmla="*/ 1115705 w 2147446"/>
                  <a:gd name="connsiteY8-1414" fmla="*/ 1760561 h 1869743"/>
                  <a:gd name="connsiteX9-1415" fmla="*/ 1613848 w 2147446"/>
                  <a:gd name="connsiteY9-1416" fmla="*/ 1835624 h 1869743"/>
                  <a:gd name="connsiteX10-1417" fmla="*/ 1934570 w 2147446"/>
                  <a:gd name="connsiteY10-1418" fmla="*/ 1777621 h 1869743"/>
                  <a:gd name="connsiteX11-1419" fmla="*/ 2023281 w 2147446"/>
                  <a:gd name="connsiteY11-1420" fmla="*/ 1572905 h 1869743"/>
                  <a:gd name="connsiteX12-1421" fmla="*/ 1995985 w 2147446"/>
                  <a:gd name="connsiteY12-1422" fmla="*/ 1313597 h 1869743"/>
                  <a:gd name="connsiteX13-1423" fmla="*/ 2057399 w 2147446"/>
                  <a:gd name="connsiteY13-1424" fmla="*/ 1204415 h 1869743"/>
                  <a:gd name="connsiteX14-1425" fmla="*/ 2146111 w 2147446"/>
                  <a:gd name="connsiteY14-1426" fmla="*/ 1037230 h 1869743"/>
                  <a:gd name="connsiteX15-1427" fmla="*/ 2006222 w 2147446"/>
                  <a:gd name="connsiteY15-1428" fmla="*/ 730155 h 1869743"/>
                  <a:gd name="connsiteX16-1429" fmla="*/ 1897039 w 2147446"/>
                  <a:gd name="connsiteY16-1430" fmla="*/ 573206 h 1869743"/>
                  <a:gd name="connsiteX17-1431" fmla="*/ 1914099 w 2147446"/>
                  <a:gd name="connsiteY17-1432" fmla="*/ 249072 h 1869743"/>
                  <a:gd name="connsiteX18-1433" fmla="*/ 1685499 w 2147446"/>
                  <a:gd name="connsiteY18-1434" fmla="*/ 27296 h 1869743"/>
                  <a:gd name="connsiteX19-1435" fmla="*/ 1299949 w 2147446"/>
                  <a:gd name="connsiteY19-1436" fmla="*/ 112594 h 1869743"/>
                  <a:gd name="connsiteX20-1437" fmla="*/ 1033818 w 2147446"/>
                  <a:gd name="connsiteY20-1438" fmla="*/ 119418 h 1869743"/>
                  <a:gd name="connsiteX21-1439" fmla="*/ 781335 w 2147446"/>
                  <a:gd name="connsiteY21-1440" fmla="*/ 0 h 1869743"/>
                  <a:gd name="connsiteX0-1441" fmla="*/ 781335 w 2147446"/>
                  <a:gd name="connsiteY0-1442" fmla="*/ 0 h 1869743"/>
                  <a:gd name="connsiteX1-1443" fmla="*/ 436729 w 2147446"/>
                  <a:gd name="connsiteY1-1444" fmla="*/ 269543 h 1869743"/>
                  <a:gd name="connsiteX2-1445" fmla="*/ 283191 w 2147446"/>
                  <a:gd name="connsiteY2-1446" fmla="*/ 580030 h 1869743"/>
                  <a:gd name="connsiteX3-1447" fmla="*/ 0 w 2147446"/>
                  <a:gd name="connsiteY3-1448" fmla="*/ 887105 h 1869743"/>
                  <a:gd name="connsiteX4-1449" fmla="*/ 160361 w 2147446"/>
                  <a:gd name="connsiteY4-1450" fmla="*/ 1228299 h 1869743"/>
                  <a:gd name="connsiteX5-1451" fmla="*/ 429905 w 2147446"/>
                  <a:gd name="connsiteY5-1452" fmla="*/ 1402308 h 1869743"/>
                  <a:gd name="connsiteX6-1453" fmla="*/ 484496 w 2147446"/>
                  <a:gd name="connsiteY6-1454" fmla="*/ 1757149 h 1869743"/>
                  <a:gd name="connsiteX7-1455" fmla="*/ 719920 w 2147446"/>
                  <a:gd name="connsiteY7-1456" fmla="*/ 1869743 h 1869743"/>
                  <a:gd name="connsiteX8-1457" fmla="*/ 1115705 w 2147446"/>
                  <a:gd name="connsiteY8-1458" fmla="*/ 1760561 h 1869743"/>
                  <a:gd name="connsiteX9-1459" fmla="*/ 1613848 w 2147446"/>
                  <a:gd name="connsiteY9-1460" fmla="*/ 1835624 h 1869743"/>
                  <a:gd name="connsiteX10-1461" fmla="*/ 1934570 w 2147446"/>
                  <a:gd name="connsiteY10-1462" fmla="*/ 1777621 h 1869743"/>
                  <a:gd name="connsiteX11-1463" fmla="*/ 2023281 w 2147446"/>
                  <a:gd name="connsiteY11-1464" fmla="*/ 1572905 h 1869743"/>
                  <a:gd name="connsiteX12-1465" fmla="*/ 1995985 w 2147446"/>
                  <a:gd name="connsiteY12-1466" fmla="*/ 1313597 h 1869743"/>
                  <a:gd name="connsiteX13-1467" fmla="*/ 2057399 w 2147446"/>
                  <a:gd name="connsiteY13-1468" fmla="*/ 1204415 h 1869743"/>
                  <a:gd name="connsiteX14-1469" fmla="*/ 2146111 w 2147446"/>
                  <a:gd name="connsiteY14-1470" fmla="*/ 1037230 h 1869743"/>
                  <a:gd name="connsiteX15-1471" fmla="*/ 2006222 w 2147446"/>
                  <a:gd name="connsiteY15-1472" fmla="*/ 730155 h 1869743"/>
                  <a:gd name="connsiteX16-1473" fmla="*/ 1897039 w 2147446"/>
                  <a:gd name="connsiteY16-1474" fmla="*/ 573206 h 1869743"/>
                  <a:gd name="connsiteX17-1475" fmla="*/ 1914099 w 2147446"/>
                  <a:gd name="connsiteY17-1476" fmla="*/ 249072 h 1869743"/>
                  <a:gd name="connsiteX18-1477" fmla="*/ 1685499 w 2147446"/>
                  <a:gd name="connsiteY18-1478" fmla="*/ 27296 h 1869743"/>
                  <a:gd name="connsiteX19-1479" fmla="*/ 1299949 w 2147446"/>
                  <a:gd name="connsiteY19-1480" fmla="*/ 112594 h 1869743"/>
                  <a:gd name="connsiteX20-1481" fmla="*/ 1033818 w 2147446"/>
                  <a:gd name="connsiteY20-1482" fmla="*/ 119418 h 1869743"/>
                  <a:gd name="connsiteX21-1483" fmla="*/ 781335 w 2147446"/>
                  <a:gd name="connsiteY21-1484" fmla="*/ 0 h 1869743"/>
                  <a:gd name="connsiteX0-1485" fmla="*/ 781335 w 2147446"/>
                  <a:gd name="connsiteY0-1486" fmla="*/ 0 h 1869743"/>
                  <a:gd name="connsiteX1-1487" fmla="*/ 436729 w 2147446"/>
                  <a:gd name="connsiteY1-1488" fmla="*/ 269543 h 1869743"/>
                  <a:gd name="connsiteX2-1489" fmla="*/ 283191 w 2147446"/>
                  <a:gd name="connsiteY2-1490" fmla="*/ 580030 h 1869743"/>
                  <a:gd name="connsiteX3-1491" fmla="*/ 0 w 2147446"/>
                  <a:gd name="connsiteY3-1492" fmla="*/ 887105 h 1869743"/>
                  <a:gd name="connsiteX4-1493" fmla="*/ 160361 w 2147446"/>
                  <a:gd name="connsiteY4-1494" fmla="*/ 1228299 h 1869743"/>
                  <a:gd name="connsiteX5-1495" fmla="*/ 429905 w 2147446"/>
                  <a:gd name="connsiteY5-1496" fmla="*/ 1402308 h 1869743"/>
                  <a:gd name="connsiteX6-1497" fmla="*/ 484496 w 2147446"/>
                  <a:gd name="connsiteY6-1498" fmla="*/ 1757149 h 1869743"/>
                  <a:gd name="connsiteX7-1499" fmla="*/ 719920 w 2147446"/>
                  <a:gd name="connsiteY7-1500" fmla="*/ 1869743 h 1869743"/>
                  <a:gd name="connsiteX8-1501" fmla="*/ 1115705 w 2147446"/>
                  <a:gd name="connsiteY8-1502" fmla="*/ 1760561 h 1869743"/>
                  <a:gd name="connsiteX9-1503" fmla="*/ 1613848 w 2147446"/>
                  <a:gd name="connsiteY9-1504" fmla="*/ 1835624 h 1869743"/>
                  <a:gd name="connsiteX10-1505" fmla="*/ 1934570 w 2147446"/>
                  <a:gd name="connsiteY10-1506" fmla="*/ 1777621 h 1869743"/>
                  <a:gd name="connsiteX11-1507" fmla="*/ 2023281 w 2147446"/>
                  <a:gd name="connsiteY11-1508" fmla="*/ 1572905 h 1869743"/>
                  <a:gd name="connsiteX12-1509" fmla="*/ 1995985 w 2147446"/>
                  <a:gd name="connsiteY12-1510" fmla="*/ 1313597 h 1869743"/>
                  <a:gd name="connsiteX13-1511" fmla="*/ 2057399 w 2147446"/>
                  <a:gd name="connsiteY13-1512" fmla="*/ 1204415 h 1869743"/>
                  <a:gd name="connsiteX14-1513" fmla="*/ 2146111 w 2147446"/>
                  <a:gd name="connsiteY14-1514" fmla="*/ 1037230 h 1869743"/>
                  <a:gd name="connsiteX15-1515" fmla="*/ 2006222 w 2147446"/>
                  <a:gd name="connsiteY15-1516" fmla="*/ 730155 h 1869743"/>
                  <a:gd name="connsiteX16-1517" fmla="*/ 1897039 w 2147446"/>
                  <a:gd name="connsiteY16-1518" fmla="*/ 573206 h 1869743"/>
                  <a:gd name="connsiteX17-1519" fmla="*/ 1914099 w 2147446"/>
                  <a:gd name="connsiteY17-1520" fmla="*/ 249072 h 1869743"/>
                  <a:gd name="connsiteX18-1521" fmla="*/ 1685499 w 2147446"/>
                  <a:gd name="connsiteY18-1522" fmla="*/ 27296 h 1869743"/>
                  <a:gd name="connsiteX19-1523" fmla="*/ 1299949 w 2147446"/>
                  <a:gd name="connsiteY19-1524" fmla="*/ 112594 h 1869743"/>
                  <a:gd name="connsiteX20-1525" fmla="*/ 1033818 w 2147446"/>
                  <a:gd name="connsiteY20-1526" fmla="*/ 119418 h 1869743"/>
                  <a:gd name="connsiteX21-1527" fmla="*/ 781335 w 2147446"/>
                  <a:gd name="connsiteY21-1528" fmla="*/ 0 h 1869743"/>
                  <a:gd name="connsiteX0-1529" fmla="*/ 781335 w 2147446"/>
                  <a:gd name="connsiteY0-1530" fmla="*/ 0 h 1869743"/>
                  <a:gd name="connsiteX1-1531" fmla="*/ 436729 w 2147446"/>
                  <a:gd name="connsiteY1-1532" fmla="*/ 269543 h 1869743"/>
                  <a:gd name="connsiteX2-1533" fmla="*/ 283191 w 2147446"/>
                  <a:gd name="connsiteY2-1534" fmla="*/ 580030 h 1869743"/>
                  <a:gd name="connsiteX3-1535" fmla="*/ 0 w 2147446"/>
                  <a:gd name="connsiteY3-1536" fmla="*/ 887105 h 1869743"/>
                  <a:gd name="connsiteX4-1537" fmla="*/ 160361 w 2147446"/>
                  <a:gd name="connsiteY4-1538" fmla="*/ 1228299 h 1869743"/>
                  <a:gd name="connsiteX5-1539" fmla="*/ 429905 w 2147446"/>
                  <a:gd name="connsiteY5-1540" fmla="*/ 1402308 h 1869743"/>
                  <a:gd name="connsiteX6-1541" fmla="*/ 484496 w 2147446"/>
                  <a:gd name="connsiteY6-1542" fmla="*/ 1757149 h 1869743"/>
                  <a:gd name="connsiteX7-1543" fmla="*/ 719920 w 2147446"/>
                  <a:gd name="connsiteY7-1544" fmla="*/ 1869743 h 1869743"/>
                  <a:gd name="connsiteX8-1545" fmla="*/ 1115705 w 2147446"/>
                  <a:gd name="connsiteY8-1546" fmla="*/ 1760561 h 1869743"/>
                  <a:gd name="connsiteX9-1547" fmla="*/ 1613848 w 2147446"/>
                  <a:gd name="connsiteY9-1548" fmla="*/ 1835624 h 1869743"/>
                  <a:gd name="connsiteX10-1549" fmla="*/ 1934570 w 2147446"/>
                  <a:gd name="connsiteY10-1550" fmla="*/ 1777621 h 1869743"/>
                  <a:gd name="connsiteX11-1551" fmla="*/ 2023281 w 2147446"/>
                  <a:gd name="connsiteY11-1552" fmla="*/ 1572905 h 1869743"/>
                  <a:gd name="connsiteX12-1553" fmla="*/ 1995985 w 2147446"/>
                  <a:gd name="connsiteY12-1554" fmla="*/ 1313597 h 1869743"/>
                  <a:gd name="connsiteX13-1555" fmla="*/ 2057399 w 2147446"/>
                  <a:gd name="connsiteY13-1556" fmla="*/ 1204415 h 1869743"/>
                  <a:gd name="connsiteX14-1557" fmla="*/ 2146111 w 2147446"/>
                  <a:gd name="connsiteY14-1558" fmla="*/ 1037230 h 1869743"/>
                  <a:gd name="connsiteX15-1559" fmla="*/ 2006222 w 2147446"/>
                  <a:gd name="connsiteY15-1560" fmla="*/ 730155 h 1869743"/>
                  <a:gd name="connsiteX16-1561" fmla="*/ 1897039 w 2147446"/>
                  <a:gd name="connsiteY16-1562" fmla="*/ 573206 h 1869743"/>
                  <a:gd name="connsiteX17-1563" fmla="*/ 1914099 w 2147446"/>
                  <a:gd name="connsiteY17-1564" fmla="*/ 249072 h 1869743"/>
                  <a:gd name="connsiteX18-1565" fmla="*/ 1685499 w 2147446"/>
                  <a:gd name="connsiteY18-1566" fmla="*/ 27296 h 1869743"/>
                  <a:gd name="connsiteX19-1567" fmla="*/ 1299949 w 2147446"/>
                  <a:gd name="connsiteY19-1568" fmla="*/ 112594 h 1869743"/>
                  <a:gd name="connsiteX20-1569" fmla="*/ 1033818 w 2147446"/>
                  <a:gd name="connsiteY20-1570" fmla="*/ 119418 h 1869743"/>
                  <a:gd name="connsiteX21-1571" fmla="*/ 781335 w 2147446"/>
                  <a:gd name="connsiteY21-1572" fmla="*/ 0 h 1869743"/>
                  <a:gd name="connsiteX0-1573" fmla="*/ 781335 w 2147446"/>
                  <a:gd name="connsiteY0-1574" fmla="*/ 0 h 1869743"/>
                  <a:gd name="connsiteX1-1575" fmla="*/ 436729 w 2147446"/>
                  <a:gd name="connsiteY1-1576" fmla="*/ 269543 h 1869743"/>
                  <a:gd name="connsiteX2-1577" fmla="*/ 283191 w 2147446"/>
                  <a:gd name="connsiteY2-1578" fmla="*/ 580030 h 1869743"/>
                  <a:gd name="connsiteX3-1579" fmla="*/ 0 w 2147446"/>
                  <a:gd name="connsiteY3-1580" fmla="*/ 887105 h 1869743"/>
                  <a:gd name="connsiteX4-1581" fmla="*/ 160361 w 2147446"/>
                  <a:gd name="connsiteY4-1582" fmla="*/ 1228299 h 1869743"/>
                  <a:gd name="connsiteX5-1583" fmla="*/ 429905 w 2147446"/>
                  <a:gd name="connsiteY5-1584" fmla="*/ 1402308 h 1869743"/>
                  <a:gd name="connsiteX6-1585" fmla="*/ 484496 w 2147446"/>
                  <a:gd name="connsiteY6-1586" fmla="*/ 1757149 h 1869743"/>
                  <a:gd name="connsiteX7-1587" fmla="*/ 719920 w 2147446"/>
                  <a:gd name="connsiteY7-1588" fmla="*/ 1869743 h 1869743"/>
                  <a:gd name="connsiteX8-1589" fmla="*/ 1115705 w 2147446"/>
                  <a:gd name="connsiteY8-1590" fmla="*/ 1760561 h 1869743"/>
                  <a:gd name="connsiteX9-1591" fmla="*/ 1603612 w 2147446"/>
                  <a:gd name="connsiteY9-1592" fmla="*/ 1821976 h 1869743"/>
                  <a:gd name="connsiteX10-1593" fmla="*/ 1934570 w 2147446"/>
                  <a:gd name="connsiteY10-1594" fmla="*/ 1777621 h 1869743"/>
                  <a:gd name="connsiteX11-1595" fmla="*/ 2023281 w 2147446"/>
                  <a:gd name="connsiteY11-1596" fmla="*/ 1572905 h 1869743"/>
                  <a:gd name="connsiteX12-1597" fmla="*/ 1995985 w 2147446"/>
                  <a:gd name="connsiteY12-1598" fmla="*/ 1313597 h 1869743"/>
                  <a:gd name="connsiteX13-1599" fmla="*/ 2057399 w 2147446"/>
                  <a:gd name="connsiteY13-1600" fmla="*/ 1204415 h 1869743"/>
                  <a:gd name="connsiteX14-1601" fmla="*/ 2146111 w 2147446"/>
                  <a:gd name="connsiteY14-1602" fmla="*/ 1037230 h 1869743"/>
                  <a:gd name="connsiteX15-1603" fmla="*/ 2006222 w 2147446"/>
                  <a:gd name="connsiteY15-1604" fmla="*/ 730155 h 1869743"/>
                  <a:gd name="connsiteX16-1605" fmla="*/ 1897039 w 2147446"/>
                  <a:gd name="connsiteY16-1606" fmla="*/ 573206 h 1869743"/>
                  <a:gd name="connsiteX17-1607" fmla="*/ 1914099 w 2147446"/>
                  <a:gd name="connsiteY17-1608" fmla="*/ 249072 h 1869743"/>
                  <a:gd name="connsiteX18-1609" fmla="*/ 1685499 w 2147446"/>
                  <a:gd name="connsiteY18-1610" fmla="*/ 27296 h 1869743"/>
                  <a:gd name="connsiteX19-1611" fmla="*/ 1299949 w 2147446"/>
                  <a:gd name="connsiteY19-1612" fmla="*/ 112594 h 1869743"/>
                  <a:gd name="connsiteX20-1613" fmla="*/ 1033818 w 2147446"/>
                  <a:gd name="connsiteY20-1614" fmla="*/ 119418 h 1869743"/>
                  <a:gd name="connsiteX21-1615" fmla="*/ 781335 w 2147446"/>
                  <a:gd name="connsiteY21-1616" fmla="*/ 0 h 1869743"/>
                  <a:gd name="connsiteX0-1617" fmla="*/ 781335 w 2147446"/>
                  <a:gd name="connsiteY0-1618" fmla="*/ 0 h 1869743"/>
                  <a:gd name="connsiteX1-1619" fmla="*/ 436729 w 2147446"/>
                  <a:gd name="connsiteY1-1620" fmla="*/ 269543 h 1869743"/>
                  <a:gd name="connsiteX2-1621" fmla="*/ 283191 w 2147446"/>
                  <a:gd name="connsiteY2-1622" fmla="*/ 580030 h 1869743"/>
                  <a:gd name="connsiteX3-1623" fmla="*/ 0 w 2147446"/>
                  <a:gd name="connsiteY3-1624" fmla="*/ 887105 h 1869743"/>
                  <a:gd name="connsiteX4-1625" fmla="*/ 160361 w 2147446"/>
                  <a:gd name="connsiteY4-1626" fmla="*/ 1228299 h 1869743"/>
                  <a:gd name="connsiteX5-1627" fmla="*/ 429905 w 2147446"/>
                  <a:gd name="connsiteY5-1628" fmla="*/ 1402308 h 1869743"/>
                  <a:gd name="connsiteX6-1629" fmla="*/ 484496 w 2147446"/>
                  <a:gd name="connsiteY6-1630" fmla="*/ 1757149 h 1869743"/>
                  <a:gd name="connsiteX7-1631" fmla="*/ 719920 w 2147446"/>
                  <a:gd name="connsiteY7-1632" fmla="*/ 1869743 h 1869743"/>
                  <a:gd name="connsiteX8-1633" fmla="*/ 1115705 w 2147446"/>
                  <a:gd name="connsiteY8-1634" fmla="*/ 1760561 h 1869743"/>
                  <a:gd name="connsiteX9-1635" fmla="*/ 1603612 w 2147446"/>
                  <a:gd name="connsiteY9-1636" fmla="*/ 1821976 h 1869743"/>
                  <a:gd name="connsiteX10-1637" fmla="*/ 1934570 w 2147446"/>
                  <a:gd name="connsiteY10-1638" fmla="*/ 1777621 h 1869743"/>
                  <a:gd name="connsiteX11-1639" fmla="*/ 2023281 w 2147446"/>
                  <a:gd name="connsiteY11-1640" fmla="*/ 1572905 h 1869743"/>
                  <a:gd name="connsiteX12-1641" fmla="*/ 1995985 w 2147446"/>
                  <a:gd name="connsiteY12-1642" fmla="*/ 1313597 h 1869743"/>
                  <a:gd name="connsiteX13-1643" fmla="*/ 2057399 w 2147446"/>
                  <a:gd name="connsiteY13-1644" fmla="*/ 1204415 h 1869743"/>
                  <a:gd name="connsiteX14-1645" fmla="*/ 2146111 w 2147446"/>
                  <a:gd name="connsiteY14-1646" fmla="*/ 1037230 h 1869743"/>
                  <a:gd name="connsiteX15-1647" fmla="*/ 2006222 w 2147446"/>
                  <a:gd name="connsiteY15-1648" fmla="*/ 730155 h 1869743"/>
                  <a:gd name="connsiteX16-1649" fmla="*/ 1897039 w 2147446"/>
                  <a:gd name="connsiteY16-1650" fmla="*/ 573206 h 1869743"/>
                  <a:gd name="connsiteX17-1651" fmla="*/ 1914099 w 2147446"/>
                  <a:gd name="connsiteY17-1652" fmla="*/ 249072 h 1869743"/>
                  <a:gd name="connsiteX18-1653" fmla="*/ 1685499 w 2147446"/>
                  <a:gd name="connsiteY18-1654" fmla="*/ 27296 h 1869743"/>
                  <a:gd name="connsiteX19-1655" fmla="*/ 1299949 w 2147446"/>
                  <a:gd name="connsiteY19-1656" fmla="*/ 112594 h 1869743"/>
                  <a:gd name="connsiteX20-1657" fmla="*/ 1033818 w 2147446"/>
                  <a:gd name="connsiteY20-1658" fmla="*/ 119418 h 1869743"/>
                  <a:gd name="connsiteX21-1659" fmla="*/ 781335 w 2147446"/>
                  <a:gd name="connsiteY21-1660" fmla="*/ 0 h 1869743"/>
                  <a:gd name="connsiteX0-1661" fmla="*/ 781335 w 2147446"/>
                  <a:gd name="connsiteY0-1662" fmla="*/ 0 h 1869743"/>
                  <a:gd name="connsiteX1-1663" fmla="*/ 436729 w 2147446"/>
                  <a:gd name="connsiteY1-1664" fmla="*/ 269543 h 1869743"/>
                  <a:gd name="connsiteX2-1665" fmla="*/ 283191 w 2147446"/>
                  <a:gd name="connsiteY2-1666" fmla="*/ 580030 h 1869743"/>
                  <a:gd name="connsiteX3-1667" fmla="*/ 0 w 2147446"/>
                  <a:gd name="connsiteY3-1668" fmla="*/ 887105 h 1869743"/>
                  <a:gd name="connsiteX4-1669" fmla="*/ 160361 w 2147446"/>
                  <a:gd name="connsiteY4-1670" fmla="*/ 1228299 h 1869743"/>
                  <a:gd name="connsiteX5-1671" fmla="*/ 429905 w 2147446"/>
                  <a:gd name="connsiteY5-1672" fmla="*/ 1402308 h 1869743"/>
                  <a:gd name="connsiteX6-1673" fmla="*/ 484496 w 2147446"/>
                  <a:gd name="connsiteY6-1674" fmla="*/ 1757149 h 1869743"/>
                  <a:gd name="connsiteX7-1675" fmla="*/ 719920 w 2147446"/>
                  <a:gd name="connsiteY7-1676" fmla="*/ 1869743 h 1869743"/>
                  <a:gd name="connsiteX8-1677" fmla="*/ 1115705 w 2147446"/>
                  <a:gd name="connsiteY8-1678" fmla="*/ 1760561 h 1869743"/>
                  <a:gd name="connsiteX9-1679" fmla="*/ 1603612 w 2147446"/>
                  <a:gd name="connsiteY9-1680" fmla="*/ 1821976 h 1869743"/>
                  <a:gd name="connsiteX10-1681" fmla="*/ 1934570 w 2147446"/>
                  <a:gd name="connsiteY10-1682" fmla="*/ 1777621 h 1869743"/>
                  <a:gd name="connsiteX11-1683" fmla="*/ 2023281 w 2147446"/>
                  <a:gd name="connsiteY11-1684" fmla="*/ 1572905 h 1869743"/>
                  <a:gd name="connsiteX12-1685" fmla="*/ 1995985 w 2147446"/>
                  <a:gd name="connsiteY12-1686" fmla="*/ 1313597 h 1869743"/>
                  <a:gd name="connsiteX13-1687" fmla="*/ 2057399 w 2147446"/>
                  <a:gd name="connsiteY13-1688" fmla="*/ 1204415 h 1869743"/>
                  <a:gd name="connsiteX14-1689" fmla="*/ 2146111 w 2147446"/>
                  <a:gd name="connsiteY14-1690" fmla="*/ 1037230 h 1869743"/>
                  <a:gd name="connsiteX15-1691" fmla="*/ 2006222 w 2147446"/>
                  <a:gd name="connsiteY15-1692" fmla="*/ 730155 h 1869743"/>
                  <a:gd name="connsiteX16-1693" fmla="*/ 1897039 w 2147446"/>
                  <a:gd name="connsiteY16-1694" fmla="*/ 573206 h 1869743"/>
                  <a:gd name="connsiteX17-1695" fmla="*/ 1914099 w 2147446"/>
                  <a:gd name="connsiteY17-1696" fmla="*/ 249072 h 1869743"/>
                  <a:gd name="connsiteX18-1697" fmla="*/ 1685499 w 2147446"/>
                  <a:gd name="connsiteY18-1698" fmla="*/ 27296 h 1869743"/>
                  <a:gd name="connsiteX19-1699" fmla="*/ 1299949 w 2147446"/>
                  <a:gd name="connsiteY19-1700" fmla="*/ 112594 h 1869743"/>
                  <a:gd name="connsiteX20-1701" fmla="*/ 1033818 w 2147446"/>
                  <a:gd name="connsiteY20-1702" fmla="*/ 119418 h 1869743"/>
                  <a:gd name="connsiteX21-1703" fmla="*/ 781335 w 2147446"/>
                  <a:gd name="connsiteY21-1704" fmla="*/ 0 h 1869743"/>
                  <a:gd name="connsiteX0-1705" fmla="*/ 781335 w 2147446"/>
                  <a:gd name="connsiteY0-1706" fmla="*/ 0 h 1869743"/>
                  <a:gd name="connsiteX1-1707" fmla="*/ 436729 w 2147446"/>
                  <a:gd name="connsiteY1-1708" fmla="*/ 269543 h 1869743"/>
                  <a:gd name="connsiteX2-1709" fmla="*/ 283191 w 2147446"/>
                  <a:gd name="connsiteY2-1710" fmla="*/ 580030 h 1869743"/>
                  <a:gd name="connsiteX3-1711" fmla="*/ 0 w 2147446"/>
                  <a:gd name="connsiteY3-1712" fmla="*/ 887105 h 1869743"/>
                  <a:gd name="connsiteX4-1713" fmla="*/ 160361 w 2147446"/>
                  <a:gd name="connsiteY4-1714" fmla="*/ 1228299 h 1869743"/>
                  <a:gd name="connsiteX5-1715" fmla="*/ 429905 w 2147446"/>
                  <a:gd name="connsiteY5-1716" fmla="*/ 1402308 h 1869743"/>
                  <a:gd name="connsiteX6-1717" fmla="*/ 484496 w 2147446"/>
                  <a:gd name="connsiteY6-1718" fmla="*/ 1757149 h 1869743"/>
                  <a:gd name="connsiteX7-1719" fmla="*/ 719920 w 2147446"/>
                  <a:gd name="connsiteY7-1720" fmla="*/ 1869743 h 1869743"/>
                  <a:gd name="connsiteX8-1721" fmla="*/ 1115705 w 2147446"/>
                  <a:gd name="connsiteY8-1722" fmla="*/ 1760561 h 1869743"/>
                  <a:gd name="connsiteX9-1723" fmla="*/ 1603612 w 2147446"/>
                  <a:gd name="connsiteY9-1724" fmla="*/ 1821976 h 1869743"/>
                  <a:gd name="connsiteX10-1725" fmla="*/ 1934570 w 2147446"/>
                  <a:gd name="connsiteY10-1726" fmla="*/ 1777621 h 1869743"/>
                  <a:gd name="connsiteX11-1727" fmla="*/ 2023281 w 2147446"/>
                  <a:gd name="connsiteY11-1728" fmla="*/ 1572905 h 1869743"/>
                  <a:gd name="connsiteX12-1729" fmla="*/ 1995985 w 2147446"/>
                  <a:gd name="connsiteY12-1730" fmla="*/ 1313597 h 1869743"/>
                  <a:gd name="connsiteX13-1731" fmla="*/ 2057399 w 2147446"/>
                  <a:gd name="connsiteY13-1732" fmla="*/ 1204415 h 1869743"/>
                  <a:gd name="connsiteX14-1733" fmla="*/ 2146111 w 2147446"/>
                  <a:gd name="connsiteY14-1734" fmla="*/ 1037230 h 1869743"/>
                  <a:gd name="connsiteX15-1735" fmla="*/ 2006222 w 2147446"/>
                  <a:gd name="connsiteY15-1736" fmla="*/ 730155 h 1869743"/>
                  <a:gd name="connsiteX16-1737" fmla="*/ 1897039 w 2147446"/>
                  <a:gd name="connsiteY16-1738" fmla="*/ 573206 h 1869743"/>
                  <a:gd name="connsiteX17-1739" fmla="*/ 1914099 w 2147446"/>
                  <a:gd name="connsiteY17-1740" fmla="*/ 249072 h 1869743"/>
                  <a:gd name="connsiteX18-1741" fmla="*/ 1685499 w 2147446"/>
                  <a:gd name="connsiteY18-1742" fmla="*/ 27296 h 1869743"/>
                  <a:gd name="connsiteX19-1743" fmla="*/ 1299949 w 2147446"/>
                  <a:gd name="connsiteY19-1744" fmla="*/ 112594 h 1869743"/>
                  <a:gd name="connsiteX20-1745" fmla="*/ 1033818 w 2147446"/>
                  <a:gd name="connsiteY20-1746" fmla="*/ 119418 h 1869743"/>
                  <a:gd name="connsiteX21-1747" fmla="*/ 781335 w 2147446"/>
                  <a:gd name="connsiteY21-1748" fmla="*/ 0 h 1869743"/>
                  <a:gd name="connsiteX0-1749" fmla="*/ 781335 w 2147446"/>
                  <a:gd name="connsiteY0-1750" fmla="*/ 0 h 1870589"/>
                  <a:gd name="connsiteX1-1751" fmla="*/ 436729 w 2147446"/>
                  <a:gd name="connsiteY1-1752" fmla="*/ 269543 h 1870589"/>
                  <a:gd name="connsiteX2-1753" fmla="*/ 283191 w 2147446"/>
                  <a:gd name="connsiteY2-1754" fmla="*/ 580030 h 1870589"/>
                  <a:gd name="connsiteX3-1755" fmla="*/ 0 w 2147446"/>
                  <a:gd name="connsiteY3-1756" fmla="*/ 887105 h 1870589"/>
                  <a:gd name="connsiteX4-1757" fmla="*/ 160361 w 2147446"/>
                  <a:gd name="connsiteY4-1758" fmla="*/ 1228299 h 1870589"/>
                  <a:gd name="connsiteX5-1759" fmla="*/ 429905 w 2147446"/>
                  <a:gd name="connsiteY5-1760" fmla="*/ 1402308 h 1870589"/>
                  <a:gd name="connsiteX6-1761" fmla="*/ 484496 w 2147446"/>
                  <a:gd name="connsiteY6-1762" fmla="*/ 1757149 h 1870589"/>
                  <a:gd name="connsiteX7-1763" fmla="*/ 719920 w 2147446"/>
                  <a:gd name="connsiteY7-1764" fmla="*/ 1869743 h 1870589"/>
                  <a:gd name="connsiteX8-1765" fmla="*/ 1115705 w 2147446"/>
                  <a:gd name="connsiteY8-1766" fmla="*/ 1760561 h 1870589"/>
                  <a:gd name="connsiteX9-1767" fmla="*/ 1603612 w 2147446"/>
                  <a:gd name="connsiteY9-1768" fmla="*/ 1821976 h 1870589"/>
                  <a:gd name="connsiteX10-1769" fmla="*/ 1934570 w 2147446"/>
                  <a:gd name="connsiteY10-1770" fmla="*/ 1777621 h 1870589"/>
                  <a:gd name="connsiteX11-1771" fmla="*/ 2023281 w 2147446"/>
                  <a:gd name="connsiteY11-1772" fmla="*/ 1572905 h 1870589"/>
                  <a:gd name="connsiteX12-1773" fmla="*/ 1995985 w 2147446"/>
                  <a:gd name="connsiteY12-1774" fmla="*/ 1313597 h 1870589"/>
                  <a:gd name="connsiteX13-1775" fmla="*/ 2057399 w 2147446"/>
                  <a:gd name="connsiteY13-1776" fmla="*/ 1204415 h 1870589"/>
                  <a:gd name="connsiteX14-1777" fmla="*/ 2146111 w 2147446"/>
                  <a:gd name="connsiteY14-1778" fmla="*/ 1037230 h 1870589"/>
                  <a:gd name="connsiteX15-1779" fmla="*/ 2006222 w 2147446"/>
                  <a:gd name="connsiteY15-1780" fmla="*/ 730155 h 1870589"/>
                  <a:gd name="connsiteX16-1781" fmla="*/ 1897039 w 2147446"/>
                  <a:gd name="connsiteY16-1782" fmla="*/ 573206 h 1870589"/>
                  <a:gd name="connsiteX17-1783" fmla="*/ 1914099 w 2147446"/>
                  <a:gd name="connsiteY17-1784" fmla="*/ 249072 h 1870589"/>
                  <a:gd name="connsiteX18-1785" fmla="*/ 1685499 w 2147446"/>
                  <a:gd name="connsiteY18-1786" fmla="*/ 27296 h 1870589"/>
                  <a:gd name="connsiteX19-1787" fmla="*/ 1299949 w 2147446"/>
                  <a:gd name="connsiteY19-1788" fmla="*/ 112594 h 1870589"/>
                  <a:gd name="connsiteX20-1789" fmla="*/ 1033818 w 2147446"/>
                  <a:gd name="connsiteY20-1790" fmla="*/ 119418 h 1870589"/>
                  <a:gd name="connsiteX21-1791" fmla="*/ 781335 w 2147446"/>
                  <a:gd name="connsiteY21-1792" fmla="*/ 0 h 1870589"/>
                  <a:gd name="connsiteX0-1793" fmla="*/ 781335 w 2147446"/>
                  <a:gd name="connsiteY0-1794" fmla="*/ 0 h 1870817"/>
                  <a:gd name="connsiteX1-1795" fmla="*/ 436729 w 2147446"/>
                  <a:gd name="connsiteY1-1796" fmla="*/ 269543 h 1870817"/>
                  <a:gd name="connsiteX2-1797" fmla="*/ 283191 w 2147446"/>
                  <a:gd name="connsiteY2-1798" fmla="*/ 580030 h 1870817"/>
                  <a:gd name="connsiteX3-1799" fmla="*/ 0 w 2147446"/>
                  <a:gd name="connsiteY3-1800" fmla="*/ 887105 h 1870817"/>
                  <a:gd name="connsiteX4-1801" fmla="*/ 160361 w 2147446"/>
                  <a:gd name="connsiteY4-1802" fmla="*/ 1228299 h 1870817"/>
                  <a:gd name="connsiteX5-1803" fmla="*/ 429905 w 2147446"/>
                  <a:gd name="connsiteY5-1804" fmla="*/ 1402308 h 1870817"/>
                  <a:gd name="connsiteX6-1805" fmla="*/ 484496 w 2147446"/>
                  <a:gd name="connsiteY6-1806" fmla="*/ 1757149 h 1870817"/>
                  <a:gd name="connsiteX7-1807" fmla="*/ 719920 w 2147446"/>
                  <a:gd name="connsiteY7-1808" fmla="*/ 1869743 h 1870817"/>
                  <a:gd name="connsiteX8-1809" fmla="*/ 1115705 w 2147446"/>
                  <a:gd name="connsiteY8-1810" fmla="*/ 1760561 h 1870817"/>
                  <a:gd name="connsiteX9-1811" fmla="*/ 1603612 w 2147446"/>
                  <a:gd name="connsiteY9-1812" fmla="*/ 1821976 h 1870817"/>
                  <a:gd name="connsiteX10-1813" fmla="*/ 1934570 w 2147446"/>
                  <a:gd name="connsiteY10-1814" fmla="*/ 1777621 h 1870817"/>
                  <a:gd name="connsiteX11-1815" fmla="*/ 2023281 w 2147446"/>
                  <a:gd name="connsiteY11-1816" fmla="*/ 1572905 h 1870817"/>
                  <a:gd name="connsiteX12-1817" fmla="*/ 1995985 w 2147446"/>
                  <a:gd name="connsiteY12-1818" fmla="*/ 1313597 h 1870817"/>
                  <a:gd name="connsiteX13-1819" fmla="*/ 2057399 w 2147446"/>
                  <a:gd name="connsiteY13-1820" fmla="*/ 1204415 h 1870817"/>
                  <a:gd name="connsiteX14-1821" fmla="*/ 2146111 w 2147446"/>
                  <a:gd name="connsiteY14-1822" fmla="*/ 1037230 h 1870817"/>
                  <a:gd name="connsiteX15-1823" fmla="*/ 2006222 w 2147446"/>
                  <a:gd name="connsiteY15-1824" fmla="*/ 730155 h 1870817"/>
                  <a:gd name="connsiteX16-1825" fmla="*/ 1897039 w 2147446"/>
                  <a:gd name="connsiteY16-1826" fmla="*/ 573206 h 1870817"/>
                  <a:gd name="connsiteX17-1827" fmla="*/ 1914099 w 2147446"/>
                  <a:gd name="connsiteY17-1828" fmla="*/ 249072 h 1870817"/>
                  <a:gd name="connsiteX18-1829" fmla="*/ 1685499 w 2147446"/>
                  <a:gd name="connsiteY18-1830" fmla="*/ 27296 h 1870817"/>
                  <a:gd name="connsiteX19-1831" fmla="*/ 1299949 w 2147446"/>
                  <a:gd name="connsiteY19-1832" fmla="*/ 112594 h 1870817"/>
                  <a:gd name="connsiteX20-1833" fmla="*/ 1033818 w 2147446"/>
                  <a:gd name="connsiteY20-1834" fmla="*/ 119418 h 1870817"/>
                  <a:gd name="connsiteX21-1835" fmla="*/ 781335 w 2147446"/>
                  <a:gd name="connsiteY21-1836" fmla="*/ 0 h 1870817"/>
                  <a:gd name="connsiteX0-1837" fmla="*/ 781335 w 2147446"/>
                  <a:gd name="connsiteY0-1838" fmla="*/ 0 h 1870361"/>
                  <a:gd name="connsiteX1-1839" fmla="*/ 436729 w 2147446"/>
                  <a:gd name="connsiteY1-1840" fmla="*/ 269543 h 1870361"/>
                  <a:gd name="connsiteX2-1841" fmla="*/ 283191 w 2147446"/>
                  <a:gd name="connsiteY2-1842" fmla="*/ 580030 h 1870361"/>
                  <a:gd name="connsiteX3-1843" fmla="*/ 0 w 2147446"/>
                  <a:gd name="connsiteY3-1844" fmla="*/ 887105 h 1870361"/>
                  <a:gd name="connsiteX4-1845" fmla="*/ 160361 w 2147446"/>
                  <a:gd name="connsiteY4-1846" fmla="*/ 1228299 h 1870361"/>
                  <a:gd name="connsiteX5-1847" fmla="*/ 429905 w 2147446"/>
                  <a:gd name="connsiteY5-1848" fmla="*/ 1402308 h 1870361"/>
                  <a:gd name="connsiteX6-1849" fmla="*/ 474260 w 2147446"/>
                  <a:gd name="connsiteY6-1850" fmla="*/ 1702558 h 1870361"/>
                  <a:gd name="connsiteX7-1851" fmla="*/ 719920 w 2147446"/>
                  <a:gd name="connsiteY7-1852" fmla="*/ 1869743 h 1870361"/>
                  <a:gd name="connsiteX8-1853" fmla="*/ 1115705 w 2147446"/>
                  <a:gd name="connsiteY8-1854" fmla="*/ 1760561 h 1870361"/>
                  <a:gd name="connsiteX9-1855" fmla="*/ 1603612 w 2147446"/>
                  <a:gd name="connsiteY9-1856" fmla="*/ 1821976 h 1870361"/>
                  <a:gd name="connsiteX10-1857" fmla="*/ 1934570 w 2147446"/>
                  <a:gd name="connsiteY10-1858" fmla="*/ 1777621 h 1870361"/>
                  <a:gd name="connsiteX11-1859" fmla="*/ 2023281 w 2147446"/>
                  <a:gd name="connsiteY11-1860" fmla="*/ 1572905 h 1870361"/>
                  <a:gd name="connsiteX12-1861" fmla="*/ 1995985 w 2147446"/>
                  <a:gd name="connsiteY12-1862" fmla="*/ 1313597 h 1870361"/>
                  <a:gd name="connsiteX13-1863" fmla="*/ 2057399 w 2147446"/>
                  <a:gd name="connsiteY13-1864" fmla="*/ 1204415 h 1870361"/>
                  <a:gd name="connsiteX14-1865" fmla="*/ 2146111 w 2147446"/>
                  <a:gd name="connsiteY14-1866" fmla="*/ 1037230 h 1870361"/>
                  <a:gd name="connsiteX15-1867" fmla="*/ 2006222 w 2147446"/>
                  <a:gd name="connsiteY15-1868" fmla="*/ 730155 h 1870361"/>
                  <a:gd name="connsiteX16-1869" fmla="*/ 1897039 w 2147446"/>
                  <a:gd name="connsiteY16-1870" fmla="*/ 573206 h 1870361"/>
                  <a:gd name="connsiteX17-1871" fmla="*/ 1914099 w 2147446"/>
                  <a:gd name="connsiteY17-1872" fmla="*/ 249072 h 1870361"/>
                  <a:gd name="connsiteX18-1873" fmla="*/ 1685499 w 2147446"/>
                  <a:gd name="connsiteY18-1874" fmla="*/ 27296 h 1870361"/>
                  <a:gd name="connsiteX19-1875" fmla="*/ 1299949 w 2147446"/>
                  <a:gd name="connsiteY19-1876" fmla="*/ 112594 h 1870361"/>
                  <a:gd name="connsiteX20-1877" fmla="*/ 1033818 w 2147446"/>
                  <a:gd name="connsiteY20-1878" fmla="*/ 119418 h 1870361"/>
                  <a:gd name="connsiteX21-1879" fmla="*/ 781335 w 2147446"/>
                  <a:gd name="connsiteY21-1880" fmla="*/ 0 h 1870361"/>
                  <a:gd name="connsiteX0-1881" fmla="*/ 781335 w 2147446"/>
                  <a:gd name="connsiteY0-1882" fmla="*/ 0 h 1870361"/>
                  <a:gd name="connsiteX1-1883" fmla="*/ 436729 w 2147446"/>
                  <a:gd name="connsiteY1-1884" fmla="*/ 269543 h 1870361"/>
                  <a:gd name="connsiteX2-1885" fmla="*/ 283191 w 2147446"/>
                  <a:gd name="connsiteY2-1886" fmla="*/ 580030 h 1870361"/>
                  <a:gd name="connsiteX3-1887" fmla="*/ 0 w 2147446"/>
                  <a:gd name="connsiteY3-1888" fmla="*/ 887105 h 1870361"/>
                  <a:gd name="connsiteX4-1889" fmla="*/ 160361 w 2147446"/>
                  <a:gd name="connsiteY4-1890" fmla="*/ 1228299 h 1870361"/>
                  <a:gd name="connsiteX5-1891" fmla="*/ 429905 w 2147446"/>
                  <a:gd name="connsiteY5-1892" fmla="*/ 1402308 h 1870361"/>
                  <a:gd name="connsiteX6-1893" fmla="*/ 474260 w 2147446"/>
                  <a:gd name="connsiteY6-1894" fmla="*/ 1702558 h 1870361"/>
                  <a:gd name="connsiteX7-1895" fmla="*/ 719920 w 2147446"/>
                  <a:gd name="connsiteY7-1896" fmla="*/ 1869743 h 1870361"/>
                  <a:gd name="connsiteX8-1897" fmla="*/ 1115705 w 2147446"/>
                  <a:gd name="connsiteY8-1898" fmla="*/ 1760561 h 1870361"/>
                  <a:gd name="connsiteX9-1899" fmla="*/ 1603612 w 2147446"/>
                  <a:gd name="connsiteY9-1900" fmla="*/ 1821976 h 1870361"/>
                  <a:gd name="connsiteX10-1901" fmla="*/ 1934570 w 2147446"/>
                  <a:gd name="connsiteY10-1902" fmla="*/ 1777621 h 1870361"/>
                  <a:gd name="connsiteX11-1903" fmla="*/ 2023281 w 2147446"/>
                  <a:gd name="connsiteY11-1904" fmla="*/ 1572905 h 1870361"/>
                  <a:gd name="connsiteX12-1905" fmla="*/ 1995985 w 2147446"/>
                  <a:gd name="connsiteY12-1906" fmla="*/ 1313597 h 1870361"/>
                  <a:gd name="connsiteX13-1907" fmla="*/ 2057399 w 2147446"/>
                  <a:gd name="connsiteY13-1908" fmla="*/ 1204415 h 1870361"/>
                  <a:gd name="connsiteX14-1909" fmla="*/ 2146111 w 2147446"/>
                  <a:gd name="connsiteY14-1910" fmla="*/ 1037230 h 1870361"/>
                  <a:gd name="connsiteX15-1911" fmla="*/ 2006222 w 2147446"/>
                  <a:gd name="connsiteY15-1912" fmla="*/ 730155 h 1870361"/>
                  <a:gd name="connsiteX16-1913" fmla="*/ 1897039 w 2147446"/>
                  <a:gd name="connsiteY16-1914" fmla="*/ 573206 h 1870361"/>
                  <a:gd name="connsiteX17-1915" fmla="*/ 1914099 w 2147446"/>
                  <a:gd name="connsiteY17-1916" fmla="*/ 249072 h 1870361"/>
                  <a:gd name="connsiteX18-1917" fmla="*/ 1685499 w 2147446"/>
                  <a:gd name="connsiteY18-1918" fmla="*/ 27296 h 1870361"/>
                  <a:gd name="connsiteX19-1919" fmla="*/ 1299949 w 2147446"/>
                  <a:gd name="connsiteY19-1920" fmla="*/ 112594 h 1870361"/>
                  <a:gd name="connsiteX20-1921" fmla="*/ 1033818 w 2147446"/>
                  <a:gd name="connsiteY20-1922" fmla="*/ 119418 h 1870361"/>
                  <a:gd name="connsiteX21-1923" fmla="*/ 781335 w 2147446"/>
                  <a:gd name="connsiteY21-1924" fmla="*/ 0 h 1870361"/>
                  <a:gd name="connsiteX0-1925" fmla="*/ 781335 w 2147446"/>
                  <a:gd name="connsiteY0-1926" fmla="*/ 0 h 1870361"/>
                  <a:gd name="connsiteX1-1927" fmla="*/ 436729 w 2147446"/>
                  <a:gd name="connsiteY1-1928" fmla="*/ 269543 h 1870361"/>
                  <a:gd name="connsiteX2-1929" fmla="*/ 283191 w 2147446"/>
                  <a:gd name="connsiteY2-1930" fmla="*/ 580030 h 1870361"/>
                  <a:gd name="connsiteX3-1931" fmla="*/ 0 w 2147446"/>
                  <a:gd name="connsiteY3-1932" fmla="*/ 887105 h 1870361"/>
                  <a:gd name="connsiteX4-1933" fmla="*/ 160361 w 2147446"/>
                  <a:gd name="connsiteY4-1934" fmla="*/ 1228299 h 1870361"/>
                  <a:gd name="connsiteX5-1935" fmla="*/ 429905 w 2147446"/>
                  <a:gd name="connsiteY5-1936" fmla="*/ 1402308 h 1870361"/>
                  <a:gd name="connsiteX6-1937" fmla="*/ 474260 w 2147446"/>
                  <a:gd name="connsiteY6-1938" fmla="*/ 1702558 h 1870361"/>
                  <a:gd name="connsiteX7-1939" fmla="*/ 719920 w 2147446"/>
                  <a:gd name="connsiteY7-1940" fmla="*/ 1869743 h 1870361"/>
                  <a:gd name="connsiteX8-1941" fmla="*/ 1115705 w 2147446"/>
                  <a:gd name="connsiteY8-1942" fmla="*/ 1760561 h 1870361"/>
                  <a:gd name="connsiteX9-1943" fmla="*/ 1603612 w 2147446"/>
                  <a:gd name="connsiteY9-1944" fmla="*/ 1821976 h 1870361"/>
                  <a:gd name="connsiteX10-1945" fmla="*/ 1934570 w 2147446"/>
                  <a:gd name="connsiteY10-1946" fmla="*/ 1777621 h 1870361"/>
                  <a:gd name="connsiteX11-1947" fmla="*/ 2023281 w 2147446"/>
                  <a:gd name="connsiteY11-1948" fmla="*/ 1572905 h 1870361"/>
                  <a:gd name="connsiteX12-1949" fmla="*/ 1995985 w 2147446"/>
                  <a:gd name="connsiteY12-1950" fmla="*/ 1313597 h 1870361"/>
                  <a:gd name="connsiteX13-1951" fmla="*/ 2057399 w 2147446"/>
                  <a:gd name="connsiteY13-1952" fmla="*/ 1204415 h 1870361"/>
                  <a:gd name="connsiteX14-1953" fmla="*/ 2146111 w 2147446"/>
                  <a:gd name="connsiteY14-1954" fmla="*/ 1037230 h 1870361"/>
                  <a:gd name="connsiteX15-1955" fmla="*/ 2006222 w 2147446"/>
                  <a:gd name="connsiteY15-1956" fmla="*/ 730155 h 1870361"/>
                  <a:gd name="connsiteX16-1957" fmla="*/ 1897039 w 2147446"/>
                  <a:gd name="connsiteY16-1958" fmla="*/ 573206 h 1870361"/>
                  <a:gd name="connsiteX17-1959" fmla="*/ 1914099 w 2147446"/>
                  <a:gd name="connsiteY17-1960" fmla="*/ 249072 h 1870361"/>
                  <a:gd name="connsiteX18-1961" fmla="*/ 1685499 w 2147446"/>
                  <a:gd name="connsiteY18-1962" fmla="*/ 27296 h 1870361"/>
                  <a:gd name="connsiteX19-1963" fmla="*/ 1299949 w 2147446"/>
                  <a:gd name="connsiteY19-1964" fmla="*/ 112594 h 1870361"/>
                  <a:gd name="connsiteX20-1965" fmla="*/ 1033818 w 2147446"/>
                  <a:gd name="connsiteY20-1966" fmla="*/ 119418 h 1870361"/>
                  <a:gd name="connsiteX21-1967" fmla="*/ 781335 w 2147446"/>
                  <a:gd name="connsiteY21-1968" fmla="*/ 0 h 1870361"/>
                  <a:gd name="connsiteX0-1969" fmla="*/ 781335 w 2147446"/>
                  <a:gd name="connsiteY0-1970" fmla="*/ 0 h 1870361"/>
                  <a:gd name="connsiteX1-1971" fmla="*/ 436729 w 2147446"/>
                  <a:gd name="connsiteY1-1972" fmla="*/ 269543 h 1870361"/>
                  <a:gd name="connsiteX2-1973" fmla="*/ 283191 w 2147446"/>
                  <a:gd name="connsiteY2-1974" fmla="*/ 580030 h 1870361"/>
                  <a:gd name="connsiteX3-1975" fmla="*/ 0 w 2147446"/>
                  <a:gd name="connsiteY3-1976" fmla="*/ 887105 h 1870361"/>
                  <a:gd name="connsiteX4-1977" fmla="*/ 160361 w 2147446"/>
                  <a:gd name="connsiteY4-1978" fmla="*/ 1228299 h 1870361"/>
                  <a:gd name="connsiteX5-1979" fmla="*/ 429905 w 2147446"/>
                  <a:gd name="connsiteY5-1980" fmla="*/ 1402308 h 1870361"/>
                  <a:gd name="connsiteX6-1981" fmla="*/ 474260 w 2147446"/>
                  <a:gd name="connsiteY6-1982" fmla="*/ 1702558 h 1870361"/>
                  <a:gd name="connsiteX7-1983" fmla="*/ 719920 w 2147446"/>
                  <a:gd name="connsiteY7-1984" fmla="*/ 1869743 h 1870361"/>
                  <a:gd name="connsiteX8-1985" fmla="*/ 1115705 w 2147446"/>
                  <a:gd name="connsiteY8-1986" fmla="*/ 1760561 h 1870361"/>
                  <a:gd name="connsiteX9-1987" fmla="*/ 1603612 w 2147446"/>
                  <a:gd name="connsiteY9-1988" fmla="*/ 1821976 h 1870361"/>
                  <a:gd name="connsiteX10-1989" fmla="*/ 1934570 w 2147446"/>
                  <a:gd name="connsiteY10-1990" fmla="*/ 1777621 h 1870361"/>
                  <a:gd name="connsiteX11-1991" fmla="*/ 2023281 w 2147446"/>
                  <a:gd name="connsiteY11-1992" fmla="*/ 1572905 h 1870361"/>
                  <a:gd name="connsiteX12-1993" fmla="*/ 1995985 w 2147446"/>
                  <a:gd name="connsiteY12-1994" fmla="*/ 1313597 h 1870361"/>
                  <a:gd name="connsiteX13-1995" fmla="*/ 2057399 w 2147446"/>
                  <a:gd name="connsiteY13-1996" fmla="*/ 1204415 h 1870361"/>
                  <a:gd name="connsiteX14-1997" fmla="*/ 2146111 w 2147446"/>
                  <a:gd name="connsiteY14-1998" fmla="*/ 1037230 h 1870361"/>
                  <a:gd name="connsiteX15-1999" fmla="*/ 2006222 w 2147446"/>
                  <a:gd name="connsiteY15-2000" fmla="*/ 730155 h 1870361"/>
                  <a:gd name="connsiteX16-2001" fmla="*/ 1897039 w 2147446"/>
                  <a:gd name="connsiteY16-2002" fmla="*/ 573206 h 1870361"/>
                  <a:gd name="connsiteX17-2003" fmla="*/ 1914099 w 2147446"/>
                  <a:gd name="connsiteY17-2004" fmla="*/ 249072 h 1870361"/>
                  <a:gd name="connsiteX18-2005" fmla="*/ 1685499 w 2147446"/>
                  <a:gd name="connsiteY18-2006" fmla="*/ 27296 h 1870361"/>
                  <a:gd name="connsiteX19-2007" fmla="*/ 1299949 w 2147446"/>
                  <a:gd name="connsiteY19-2008" fmla="*/ 112594 h 1870361"/>
                  <a:gd name="connsiteX20-2009" fmla="*/ 1033818 w 2147446"/>
                  <a:gd name="connsiteY20-2010" fmla="*/ 119418 h 1870361"/>
                  <a:gd name="connsiteX21-2011" fmla="*/ 781335 w 2147446"/>
                  <a:gd name="connsiteY21-2012" fmla="*/ 0 h 1870361"/>
                  <a:gd name="connsiteX0-2013" fmla="*/ 783048 w 2149159"/>
                  <a:gd name="connsiteY0-2014" fmla="*/ 0 h 1870361"/>
                  <a:gd name="connsiteX1-2015" fmla="*/ 438442 w 2149159"/>
                  <a:gd name="connsiteY1-2016" fmla="*/ 269543 h 1870361"/>
                  <a:gd name="connsiteX2-2017" fmla="*/ 284904 w 2149159"/>
                  <a:gd name="connsiteY2-2018" fmla="*/ 580030 h 1870361"/>
                  <a:gd name="connsiteX3-2019" fmla="*/ 1713 w 2149159"/>
                  <a:gd name="connsiteY3-2020" fmla="*/ 887105 h 1870361"/>
                  <a:gd name="connsiteX4-2021" fmla="*/ 162074 w 2149159"/>
                  <a:gd name="connsiteY4-2022" fmla="*/ 1228299 h 1870361"/>
                  <a:gd name="connsiteX5-2023" fmla="*/ 431618 w 2149159"/>
                  <a:gd name="connsiteY5-2024" fmla="*/ 1402308 h 1870361"/>
                  <a:gd name="connsiteX6-2025" fmla="*/ 475973 w 2149159"/>
                  <a:gd name="connsiteY6-2026" fmla="*/ 1702558 h 1870361"/>
                  <a:gd name="connsiteX7-2027" fmla="*/ 721633 w 2149159"/>
                  <a:gd name="connsiteY7-2028" fmla="*/ 1869743 h 1870361"/>
                  <a:gd name="connsiteX8-2029" fmla="*/ 1117418 w 2149159"/>
                  <a:gd name="connsiteY8-2030" fmla="*/ 1760561 h 1870361"/>
                  <a:gd name="connsiteX9-2031" fmla="*/ 1605325 w 2149159"/>
                  <a:gd name="connsiteY9-2032" fmla="*/ 1821976 h 1870361"/>
                  <a:gd name="connsiteX10-2033" fmla="*/ 1936283 w 2149159"/>
                  <a:gd name="connsiteY10-2034" fmla="*/ 1777621 h 1870361"/>
                  <a:gd name="connsiteX11-2035" fmla="*/ 2024994 w 2149159"/>
                  <a:gd name="connsiteY11-2036" fmla="*/ 1572905 h 1870361"/>
                  <a:gd name="connsiteX12-2037" fmla="*/ 1997698 w 2149159"/>
                  <a:gd name="connsiteY12-2038" fmla="*/ 1313597 h 1870361"/>
                  <a:gd name="connsiteX13-2039" fmla="*/ 2059112 w 2149159"/>
                  <a:gd name="connsiteY13-2040" fmla="*/ 1204415 h 1870361"/>
                  <a:gd name="connsiteX14-2041" fmla="*/ 2147824 w 2149159"/>
                  <a:gd name="connsiteY14-2042" fmla="*/ 1037230 h 1870361"/>
                  <a:gd name="connsiteX15-2043" fmla="*/ 2007935 w 2149159"/>
                  <a:gd name="connsiteY15-2044" fmla="*/ 730155 h 1870361"/>
                  <a:gd name="connsiteX16-2045" fmla="*/ 1898752 w 2149159"/>
                  <a:gd name="connsiteY16-2046" fmla="*/ 573206 h 1870361"/>
                  <a:gd name="connsiteX17-2047" fmla="*/ 1915812 w 2149159"/>
                  <a:gd name="connsiteY17-2048" fmla="*/ 249072 h 1870361"/>
                  <a:gd name="connsiteX18-2049" fmla="*/ 1687212 w 2149159"/>
                  <a:gd name="connsiteY18-2050" fmla="*/ 27296 h 1870361"/>
                  <a:gd name="connsiteX19-2051" fmla="*/ 1301662 w 2149159"/>
                  <a:gd name="connsiteY19-2052" fmla="*/ 112594 h 1870361"/>
                  <a:gd name="connsiteX20-2053" fmla="*/ 1035531 w 2149159"/>
                  <a:gd name="connsiteY20-2054" fmla="*/ 119418 h 1870361"/>
                  <a:gd name="connsiteX21-2055" fmla="*/ 783048 w 2149159"/>
                  <a:gd name="connsiteY21-2056" fmla="*/ 0 h 1870361"/>
                  <a:gd name="connsiteX0-2057" fmla="*/ 783048 w 2149159"/>
                  <a:gd name="connsiteY0-2058" fmla="*/ 0 h 1870361"/>
                  <a:gd name="connsiteX1-2059" fmla="*/ 438442 w 2149159"/>
                  <a:gd name="connsiteY1-2060" fmla="*/ 269543 h 1870361"/>
                  <a:gd name="connsiteX2-2061" fmla="*/ 284904 w 2149159"/>
                  <a:gd name="connsiteY2-2062" fmla="*/ 580030 h 1870361"/>
                  <a:gd name="connsiteX3-2063" fmla="*/ 1713 w 2149159"/>
                  <a:gd name="connsiteY3-2064" fmla="*/ 887105 h 1870361"/>
                  <a:gd name="connsiteX4-2065" fmla="*/ 162074 w 2149159"/>
                  <a:gd name="connsiteY4-2066" fmla="*/ 1228299 h 1870361"/>
                  <a:gd name="connsiteX5-2067" fmla="*/ 431618 w 2149159"/>
                  <a:gd name="connsiteY5-2068" fmla="*/ 1402308 h 1870361"/>
                  <a:gd name="connsiteX6-2069" fmla="*/ 475973 w 2149159"/>
                  <a:gd name="connsiteY6-2070" fmla="*/ 1702558 h 1870361"/>
                  <a:gd name="connsiteX7-2071" fmla="*/ 721633 w 2149159"/>
                  <a:gd name="connsiteY7-2072" fmla="*/ 1869743 h 1870361"/>
                  <a:gd name="connsiteX8-2073" fmla="*/ 1117418 w 2149159"/>
                  <a:gd name="connsiteY8-2074" fmla="*/ 1760561 h 1870361"/>
                  <a:gd name="connsiteX9-2075" fmla="*/ 1605325 w 2149159"/>
                  <a:gd name="connsiteY9-2076" fmla="*/ 1821976 h 1870361"/>
                  <a:gd name="connsiteX10-2077" fmla="*/ 1936283 w 2149159"/>
                  <a:gd name="connsiteY10-2078" fmla="*/ 1777621 h 1870361"/>
                  <a:gd name="connsiteX11-2079" fmla="*/ 2024994 w 2149159"/>
                  <a:gd name="connsiteY11-2080" fmla="*/ 1572905 h 1870361"/>
                  <a:gd name="connsiteX12-2081" fmla="*/ 1997698 w 2149159"/>
                  <a:gd name="connsiteY12-2082" fmla="*/ 1313597 h 1870361"/>
                  <a:gd name="connsiteX13-2083" fmla="*/ 2059112 w 2149159"/>
                  <a:gd name="connsiteY13-2084" fmla="*/ 1204415 h 1870361"/>
                  <a:gd name="connsiteX14-2085" fmla="*/ 2147824 w 2149159"/>
                  <a:gd name="connsiteY14-2086" fmla="*/ 1037230 h 1870361"/>
                  <a:gd name="connsiteX15-2087" fmla="*/ 2007935 w 2149159"/>
                  <a:gd name="connsiteY15-2088" fmla="*/ 730155 h 1870361"/>
                  <a:gd name="connsiteX16-2089" fmla="*/ 1898752 w 2149159"/>
                  <a:gd name="connsiteY16-2090" fmla="*/ 573206 h 1870361"/>
                  <a:gd name="connsiteX17-2091" fmla="*/ 1915812 w 2149159"/>
                  <a:gd name="connsiteY17-2092" fmla="*/ 249072 h 1870361"/>
                  <a:gd name="connsiteX18-2093" fmla="*/ 1687212 w 2149159"/>
                  <a:gd name="connsiteY18-2094" fmla="*/ 27296 h 1870361"/>
                  <a:gd name="connsiteX19-2095" fmla="*/ 1301662 w 2149159"/>
                  <a:gd name="connsiteY19-2096" fmla="*/ 112594 h 1870361"/>
                  <a:gd name="connsiteX20-2097" fmla="*/ 1035531 w 2149159"/>
                  <a:gd name="connsiteY20-2098" fmla="*/ 119418 h 1870361"/>
                  <a:gd name="connsiteX21-2099" fmla="*/ 783048 w 2149159"/>
                  <a:gd name="connsiteY21-2100" fmla="*/ 0 h 1870361"/>
                  <a:gd name="connsiteX0-2101" fmla="*/ 783048 w 2149159"/>
                  <a:gd name="connsiteY0-2102" fmla="*/ 0 h 1870361"/>
                  <a:gd name="connsiteX1-2103" fmla="*/ 438442 w 2149159"/>
                  <a:gd name="connsiteY1-2104" fmla="*/ 269543 h 1870361"/>
                  <a:gd name="connsiteX2-2105" fmla="*/ 284904 w 2149159"/>
                  <a:gd name="connsiteY2-2106" fmla="*/ 580030 h 1870361"/>
                  <a:gd name="connsiteX3-2107" fmla="*/ 1713 w 2149159"/>
                  <a:gd name="connsiteY3-2108" fmla="*/ 887105 h 1870361"/>
                  <a:gd name="connsiteX4-2109" fmla="*/ 162074 w 2149159"/>
                  <a:gd name="connsiteY4-2110" fmla="*/ 1228299 h 1870361"/>
                  <a:gd name="connsiteX5-2111" fmla="*/ 431618 w 2149159"/>
                  <a:gd name="connsiteY5-2112" fmla="*/ 1402308 h 1870361"/>
                  <a:gd name="connsiteX6-2113" fmla="*/ 475973 w 2149159"/>
                  <a:gd name="connsiteY6-2114" fmla="*/ 1702558 h 1870361"/>
                  <a:gd name="connsiteX7-2115" fmla="*/ 721633 w 2149159"/>
                  <a:gd name="connsiteY7-2116" fmla="*/ 1869743 h 1870361"/>
                  <a:gd name="connsiteX8-2117" fmla="*/ 1117418 w 2149159"/>
                  <a:gd name="connsiteY8-2118" fmla="*/ 1760561 h 1870361"/>
                  <a:gd name="connsiteX9-2119" fmla="*/ 1605325 w 2149159"/>
                  <a:gd name="connsiteY9-2120" fmla="*/ 1821976 h 1870361"/>
                  <a:gd name="connsiteX10-2121" fmla="*/ 1936283 w 2149159"/>
                  <a:gd name="connsiteY10-2122" fmla="*/ 1777621 h 1870361"/>
                  <a:gd name="connsiteX11-2123" fmla="*/ 2024994 w 2149159"/>
                  <a:gd name="connsiteY11-2124" fmla="*/ 1572905 h 1870361"/>
                  <a:gd name="connsiteX12-2125" fmla="*/ 1997698 w 2149159"/>
                  <a:gd name="connsiteY12-2126" fmla="*/ 1313597 h 1870361"/>
                  <a:gd name="connsiteX13-2127" fmla="*/ 2059112 w 2149159"/>
                  <a:gd name="connsiteY13-2128" fmla="*/ 1204415 h 1870361"/>
                  <a:gd name="connsiteX14-2129" fmla="*/ 2147824 w 2149159"/>
                  <a:gd name="connsiteY14-2130" fmla="*/ 1037230 h 1870361"/>
                  <a:gd name="connsiteX15-2131" fmla="*/ 2007935 w 2149159"/>
                  <a:gd name="connsiteY15-2132" fmla="*/ 730155 h 1870361"/>
                  <a:gd name="connsiteX16-2133" fmla="*/ 1898752 w 2149159"/>
                  <a:gd name="connsiteY16-2134" fmla="*/ 573206 h 1870361"/>
                  <a:gd name="connsiteX17-2135" fmla="*/ 1915812 w 2149159"/>
                  <a:gd name="connsiteY17-2136" fmla="*/ 249072 h 1870361"/>
                  <a:gd name="connsiteX18-2137" fmla="*/ 1687212 w 2149159"/>
                  <a:gd name="connsiteY18-2138" fmla="*/ 27296 h 1870361"/>
                  <a:gd name="connsiteX19-2139" fmla="*/ 1301662 w 2149159"/>
                  <a:gd name="connsiteY19-2140" fmla="*/ 112594 h 1870361"/>
                  <a:gd name="connsiteX20-2141" fmla="*/ 1035531 w 2149159"/>
                  <a:gd name="connsiteY20-2142" fmla="*/ 119418 h 1870361"/>
                  <a:gd name="connsiteX21-2143" fmla="*/ 783048 w 2149159"/>
                  <a:gd name="connsiteY21-2144" fmla="*/ 0 h 1870361"/>
                  <a:gd name="connsiteX0-2145" fmla="*/ 783048 w 2149159"/>
                  <a:gd name="connsiteY0-2146" fmla="*/ 0 h 1870361"/>
                  <a:gd name="connsiteX1-2147" fmla="*/ 438442 w 2149159"/>
                  <a:gd name="connsiteY1-2148" fmla="*/ 269543 h 1870361"/>
                  <a:gd name="connsiteX2-2149" fmla="*/ 284904 w 2149159"/>
                  <a:gd name="connsiteY2-2150" fmla="*/ 580030 h 1870361"/>
                  <a:gd name="connsiteX3-2151" fmla="*/ 1713 w 2149159"/>
                  <a:gd name="connsiteY3-2152" fmla="*/ 887105 h 1870361"/>
                  <a:gd name="connsiteX4-2153" fmla="*/ 162074 w 2149159"/>
                  <a:gd name="connsiteY4-2154" fmla="*/ 1228299 h 1870361"/>
                  <a:gd name="connsiteX5-2155" fmla="*/ 431618 w 2149159"/>
                  <a:gd name="connsiteY5-2156" fmla="*/ 1402308 h 1870361"/>
                  <a:gd name="connsiteX6-2157" fmla="*/ 475973 w 2149159"/>
                  <a:gd name="connsiteY6-2158" fmla="*/ 1702558 h 1870361"/>
                  <a:gd name="connsiteX7-2159" fmla="*/ 721633 w 2149159"/>
                  <a:gd name="connsiteY7-2160" fmla="*/ 1869743 h 1870361"/>
                  <a:gd name="connsiteX8-2161" fmla="*/ 1117418 w 2149159"/>
                  <a:gd name="connsiteY8-2162" fmla="*/ 1760561 h 1870361"/>
                  <a:gd name="connsiteX9-2163" fmla="*/ 1605325 w 2149159"/>
                  <a:gd name="connsiteY9-2164" fmla="*/ 1821976 h 1870361"/>
                  <a:gd name="connsiteX10-2165" fmla="*/ 1936283 w 2149159"/>
                  <a:gd name="connsiteY10-2166" fmla="*/ 1777621 h 1870361"/>
                  <a:gd name="connsiteX11-2167" fmla="*/ 2024994 w 2149159"/>
                  <a:gd name="connsiteY11-2168" fmla="*/ 1572905 h 1870361"/>
                  <a:gd name="connsiteX12-2169" fmla="*/ 1997698 w 2149159"/>
                  <a:gd name="connsiteY12-2170" fmla="*/ 1313597 h 1870361"/>
                  <a:gd name="connsiteX13-2171" fmla="*/ 2059112 w 2149159"/>
                  <a:gd name="connsiteY13-2172" fmla="*/ 1204415 h 1870361"/>
                  <a:gd name="connsiteX14-2173" fmla="*/ 2147824 w 2149159"/>
                  <a:gd name="connsiteY14-2174" fmla="*/ 1037230 h 1870361"/>
                  <a:gd name="connsiteX15-2175" fmla="*/ 2007935 w 2149159"/>
                  <a:gd name="connsiteY15-2176" fmla="*/ 730155 h 1870361"/>
                  <a:gd name="connsiteX16-2177" fmla="*/ 1898752 w 2149159"/>
                  <a:gd name="connsiteY16-2178" fmla="*/ 573206 h 1870361"/>
                  <a:gd name="connsiteX17-2179" fmla="*/ 1915812 w 2149159"/>
                  <a:gd name="connsiteY17-2180" fmla="*/ 249072 h 1870361"/>
                  <a:gd name="connsiteX18-2181" fmla="*/ 1687212 w 2149159"/>
                  <a:gd name="connsiteY18-2182" fmla="*/ 27296 h 1870361"/>
                  <a:gd name="connsiteX19-2183" fmla="*/ 1301662 w 2149159"/>
                  <a:gd name="connsiteY19-2184" fmla="*/ 112594 h 1870361"/>
                  <a:gd name="connsiteX20-2185" fmla="*/ 1035531 w 2149159"/>
                  <a:gd name="connsiteY20-2186" fmla="*/ 119418 h 1870361"/>
                  <a:gd name="connsiteX21-2187" fmla="*/ 783048 w 2149159"/>
                  <a:gd name="connsiteY21-2188" fmla="*/ 0 h 1870361"/>
                  <a:gd name="connsiteX0-2189" fmla="*/ 790216 w 2156327"/>
                  <a:gd name="connsiteY0-2190" fmla="*/ 0 h 1870361"/>
                  <a:gd name="connsiteX1-2191" fmla="*/ 445610 w 2156327"/>
                  <a:gd name="connsiteY1-2192" fmla="*/ 269543 h 1870361"/>
                  <a:gd name="connsiteX2-2193" fmla="*/ 292072 w 2156327"/>
                  <a:gd name="connsiteY2-2194" fmla="*/ 580030 h 1870361"/>
                  <a:gd name="connsiteX3-2195" fmla="*/ 8881 w 2156327"/>
                  <a:gd name="connsiteY3-2196" fmla="*/ 887105 h 1870361"/>
                  <a:gd name="connsiteX4-2197" fmla="*/ 169242 w 2156327"/>
                  <a:gd name="connsiteY4-2198" fmla="*/ 1228299 h 1870361"/>
                  <a:gd name="connsiteX5-2199" fmla="*/ 438786 w 2156327"/>
                  <a:gd name="connsiteY5-2200" fmla="*/ 1402308 h 1870361"/>
                  <a:gd name="connsiteX6-2201" fmla="*/ 483141 w 2156327"/>
                  <a:gd name="connsiteY6-2202" fmla="*/ 1702558 h 1870361"/>
                  <a:gd name="connsiteX7-2203" fmla="*/ 728801 w 2156327"/>
                  <a:gd name="connsiteY7-2204" fmla="*/ 1869743 h 1870361"/>
                  <a:gd name="connsiteX8-2205" fmla="*/ 1124586 w 2156327"/>
                  <a:gd name="connsiteY8-2206" fmla="*/ 1760561 h 1870361"/>
                  <a:gd name="connsiteX9-2207" fmla="*/ 1612493 w 2156327"/>
                  <a:gd name="connsiteY9-2208" fmla="*/ 1821976 h 1870361"/>
                  <a:gd name="connsiteX10-2209" fmla="*/ 1943451 w 2156327"/>
                  <a:gd name="connsiteY10-2210" fmla="*/ 1777621 h 1870361"/>
                  <a:gd name="connsiteX11-2211" fmla="*/ 2032162 w 2156327"/>
                  <a:gd name="connsiteY11-2212" fmla="*/ 1572905 h 1870361"/>
                  <a:gd name="connsiteX12-2213" fmla="*/ 2004866 w 2156327"/>
                  <a:gd name="connsiteY12-2214" fmla="*/ 1313597 h 1870361"/>
                  <a:gd name="connsiteX13-2215" fmla="*/ 2066280 w 2156327"/>
                  <a:gd name="connsiteY13-2216" fmla="*/ 1204415 h 1870361"/>
                  <a:gd name="connsiteX14-2217" fmla="*/ 2154992 w 2156327"/>
                  <a:gd name="connsiteY14-2218" fmla="*/ 1037230 h 1870361"/>
                  <a:gd name="connsiteX15-2219" fmla="*/ 2015103 w 2156327"/>
                  <a:gd name="connsiteY15-2220" fmla="*/ 730155 h 1870361"/>
                  <a:gd name="connsiteX16-2221" fmla="*/ 1905920 w 2156327"/>
                  <a:gd name="connsiteY16-2222" fmla="*/ 573206 h 1870361"/>
                  <a:gd name="connsiteX17-2223" fmla="*/ 1922980 w 2156327"/>
                  <a:gd name="connsiteY17-2224" fmla="*/ 249072 h 1870361"/>
                  <a:gd name="connsiteX18-2225" fmla="*/ 1694380 w 2156327"/>
                  <a:gd name="connsiteY18-2226" fmla="*/ 27296 h 1870361"/>
                  <a:gd name="connsiteX19-2227" fmla="*/ 1308830 w 2156327"/>
                  <a:gd name="connsiteY19-2228" fmla="*/ 112594 h 1870361"/>
                  <a:gd name="connsiteX20-2229" fmla="*/ 1042699 w 2156327"/>
                  <a:gd name="connsiteY20-2230" fmla="*/ 119418 h 1870361"/>
                  <a:gd name="connsiteX21-2231" fmla="*/ 790216 w 2156327"/>
                  <a:gd name="connsiteY21-2232" fmla="*/ 0 h 1870361"/>
                  <a:gd name="connsiteX0-2233" fmla="*/ 790216 w 2156327"/>
                  <a:gd name="connsiteY0-2234" fmla="*/ 0 h 1870361"/>
                  <a:gd name="connsiteX1-2235" fmla="*/ 445610 w 2156327"/>
                  <a:gd name="connsiteY1-2236" fmla="*/ 269543 h 1870361"/>
                  <a:gd name="connsiteX2-2237" fmla="*/ 292072 w 2156327"/>
                  <a:gd name="connsiteY2-2238" fmla="*/ 580030 h 1870361"/>
                  <a:gd name="connsiteX3-2239" fmla="*/ 8881 w 2156327"/>
                  <a:gd name="connsiteY3-2240" fmla="*/ 887105 h 1870361"/>
                  <a:gd name="connsiteX4-2241" fmla="*/ 169242 w 2156327"/>
                  <a:gd name="connsiteY4-2242" fmla="*/ 1228299 h 1870361"/>
                  <a:gd name="connsiteX5-2243" fmla="*/ 438786 w 2156327"/>
                  <a:gd name="connsiteY5-2244" fmla="*/ 1402308 h 1870361"/>
                  <a:gd name="connsiteX6-2245" fmla="*/ 483141 w 2156327"/>
                  <a:gd name="connsiteY6-2246" fmla="*/ 1702558 h 1870361"/>
                  <a:gd name="connsiteX7-2247" fmla="*/ 728801 w 2156327"/>
                  <a:gd name="connsiteY7-2248" fmla="*/ 1869743 h 1870361"/>
                  <a:gd name="connsiteX8-2249" fmla="*/ 1124586 w 2156327"/>
                  <a:gd name="connsiteY8-2250" fmla="*/ 1760561 h 1870361"/>
                  <a:gd name="connsiteX9-2251" fmla="*/ 1612493 w 2156327"/>
                  <a:gd name="connsiteY9-2252" fmla="*/ 1821976 h 1870361"/>
                  <a:gd name="connsiteX10-2253" fmla="*/ 1943451 w 2156327"/>
                  <a:gd name="connsiteY10-2254" fmla="*/ 1777621 h 1870361"/>
                  <a:gd name="connsiteX11-2255" fmla="*/ 2032162 w 2156327"/>
                  <a:gd name="connsiteY11-2256" fmla="*/ 1572905 h 1870361"/>
                  <a:gd name="connsiteX12-2257" fmla="*/ 2004866 w 2156327"/>
                  <a:gd name="connsiteY12-2258" fmla="*/ 1313597 h 1870361"/>
                  <a:gd name="connsiteX13-2259" fmla="*/ 2066280 w 2156327"/>
                  <a:gd name="connsiteY13-2260" fmla="*/ 1204415 h 1870361"/>
                  <a:gd name="connsiteX14-2261" fmla="*/ 2154992 w 2156327"/>
                  <a:gd name="connsiteY14-2262" fmla="*/ 1037230 h 1870361"/>
                  <a:gd name="connsiteX15-2263" fmla="*/ 2015103 w 2156327"/>
                  <a:gd name="connsiteY15-2264" fmla="*/ 730155 h 1870361"/>
                  <a:gd name="connsiteX16-2265" fmla="*/ 1905920 w 2156327"/>
                  <a:gd name="connsiteY16-2266" fmla="*/ 573206 h 1870361"/>
                  <a:gd name="connsiteX17-2267" fmla="*/ 1922980 w 2156327"/>
                  <a:gd name="connsiteY17-2268" fmla="*/ 249072 h 1870361"/>
                  <a:gd name="connsiteX18-2269" fmla="*/ 1694380 w 2156327"/>
                  <a:gd name="connsiteY18-2270" fmla="*/ 27296 h 1870361"/>
                  <a:gd name="connsiteX19-2271" fmla="*/ 1308830 w 2156327"/>
                  <a:gd name="connsiteY19-2272" fmla="*/ 112594 h 1870361"/>
                  <a:gd name="connsiteX20-2273" fmla="*/ 1042699 w 2156327"/>
                  <a:gd name="connsiteY20-2274" fmla="*/ 119418 h 1870361"/>
                  <a:gd name="connsiteX21-2275" fmla="*/ 790216 w 2156327"/>
                  <a:gd name="connsiteY21-2276" fmla="*/ 0 h 1870361"/>
                  <a:gd name="connsiteX0-2277" fmla="*/ 790216 w 2156327"/>
                  <a:gd name="connsiteY0-2278" fmla="*/ 0 h 1870361"/>
                  <a:gd name="connsiteX1-2279" fmla="*/ 445610 w 2156327"/>
                  <a:gd name="connsiteY1-2280" fmla="*/ 269543 h 1870361"/>
                  <a:gd name="connsiteX2-2281" fmla="*/ 292072 w 2156327"/>
                  <a:gd name="connsiteY2-2282" fmla="*/ 580030 h 1870361"/>
                  <a:gd name="connsiteX3-2283" fmla="*/ 8881 w 2156327"/>
                  <a:gd name="connsiteY3-2284" fmla="*/ 887105 h 1870361"/>
                  <a:gd name="connsiteX4-2285" fmla="*/ 169242 w 2156327"/>
                  <a:gd name="connsiteY4-2286" fmla="*/ 1228299 h 1870361"/>
                  <a:gd name="connsiteX5-2287" fmla="*/ 449022 w 2156327"/>
                  <a:gd name="connsiteY5-2288" fmla="*/ 1439839 h 1870361"/>
                  <a:gd name="connsiteX6-2289" fmla="*/ 483141 w 2156327"/>
                  <a:gd name="connsiteY6-2290" fmla="*/ 1702558 h 1870361"/>
                  <a:gd name="connsiteX7-2291" fmla="*/ 728801 w 2156327"/>
                  <a:gd name="connsiteY7-2292" fmla="*/ 1869743 h 1870361"/>
                  <a:gd name="connsiteX8-2293" fmla="*/ 1124586 w 2156327"/>
                  <a:gd name="connsiteY8-2294" fmla="*/ 1760561 h 1870361"/>
                  <a:gd name="connsiteX9-2295" fmla="*/ 1612493 w 2156327"/>
                  <a:gd name="connsiteY9-2296" fmla="*/ 1821976 h 1870361"/>
                  <a:gd name="connsiteX10-2297" fmla="*/ 1943451 w 2156327"/>
                  <a:gd name="connsiteY10-2298" fmla="*/ 1777621 h 1870361"/>
                  <a:gd name="connsiteX11-2299" fmla="*/ 2032162 w 2156327"/>
                  <a:gd name="connsiteY11-2300" fmla="*/ 1572905 h 1870361"/>
                  <a:gd name="connsiteX12-2301" fmla="*/ 2004866 w 2156327"/>
                  <a:gd name="connsiteY12-2302" fmla="*/ 1313597 h 1870361"/>
                  <a:gd name="connsiteX13-2303" fmla="*/ 2066280 w 2156327"/>
                  <a:gd name="connsiteY13-2304" fmla="*/ 1204415 h 1870361"/>
                  <a:gd name="connsiteX14-2305" fmla="*/ 2154992 w 2156327"/>
                  <a:gd name="connsiteY14-2306" fmla="*/ 1037230 h 1870361"/>
                  <a:gd name="connsiteX15-2307" fmla="*/ 2015103 w 2156327"/>
                  <a:gd name="connsiteY15-2308" fmla="*/ 730155 h 1870361"/>
                  <a:gd name="connsiteX16-2309" fmla="*/ 1905920 w 2156327"/>
                  <a:gd name="connsiteY16-2310" fmla="*/ 573206 h 1870361"/>
                  <a:gd name="connsiteX17-2311" fmla="*/ 1922980 w 2156327"/>
                  <a:gd name="connsiteY17-2312" fmla="*/ 249072 h 1870361"/>
                  <a:gd name="connsiteX18-2313" fmla="*/ 1694380 w 2156327"/>
                  <a:gd name="connsiteY18-2314" fmla="*/ 27296 h 1870361"/>
                  <a:gd name="connsiteX19-2315" fmla="*/ 1308830 w 2156327"/>
                  <a:gd name="connsiteY19-2316" fmla="*/ 112594 h 1870361"/>
                  <a:gd name="connsiteX20-2317" fmla="*/ 1042699 w 2156327"/>
                  <a:gd name="connsiteY20-2318" fmla="*/ 119418 h 1870361"/>
                  <a:gd name="connsiteX21-2319" fmla="*/ 790216 w 2156327"/>
                  <a:gd name="connsiteY21-2320" fmla="*/ 0 h 1870361"/>
                  <a:gd name="connsiteX0-2321" fmla="*/ 790216 w 2156327"/>
                  <a:gd name="connsiteY0-2322" fmla="*/ 0 h 1870361"/>
                  <a:gd name="connsiteX1-2323" fmla="*/ 445610 w 2156327"/>
                  <a:gd name="connsiteY1-2324" fmla="*/ 269543 h 1870361"/>
                  <a:gd name="connsiteX2-2325" fmla="*/ 292072 w 2156327"/>
                  <a:gd name="connsiteY2-2326" fmla="*/ 580030 h 1870361"/>
                  <a:gd name="connsiteX3-2327" fmla="*/ 8881 w 2156327"/>
                  <a:gd name="connsiteY3-2328" fmla="*/ 887105 h 1870361"/>
                  <a:gd name="connsiteX4-2329" fmla="*/ 169242 w 2156327"/>
                  <a:gd name="connsiteY4-2330" fmla="*/ 1228299 h 1870361"/>
                  <a:gd name="connsiteX5-2331" fmla="*/ 449022 w 2156327"/>
                  <a:gd name="connsiteY5-2332" fmla="*/ 1439839 h 1870361"/>
                  <a:gd name="connsiteX6-2333" fmla="*/ 483141 w 2156327"/>
                  <a:gd name="connsiteY6-2334" fmla="*/ 1702558 h 1870361"/>
                  <a:gd name="connsiteX7-2335" fmla="*/ 728801 w 2156327"/>
                  <a:gd name="connsiteY7-2336" fmla="*/ 1869743 h 1870361"/>
                  <a:gd name="connsiteX8-2337" fmla="*/ 1124586 w 2156327"/>
                  <a:gd name="connsiteY8-2338" fmla="*/ 1760561 h 1870361"/>
                  <a:gd name="connsiteX9-2339" fmla="*/ 1612493 w 2156327"/>
                  <a:gd name="connsiteY9-2340" fmla="*/ 1821976 h 1870361"/>
                  <a:gd name="connsiteX10-2341" fmla="*/ 1943451 w 2156327"/>
                  <a:gd name="connsiteY10-2342" fmla="*/ 1777621 h 1870361"/>
                  <a:gd name="connsiteX11-2343" fmla="*/ 2032162 w 2156327"/>
                  <a:gd name="connsiteY11-2344" fmla="*/ 1572905 h 1870361"/>
                  <a:gd name="connsiteX12-2345" fmla="*/ 2004866 w 2156327"/>
                  <a:gd name="connsiteY12-2346" fmla="*/ 1313597 h 1870361"/>
                  <a:gd name="connsiteX13-2347" fmla="*/ 2066280 w 2156327"/>
                  <a:gd name="connsiteY13-2348" fmla="*/ 1204415 h 1870361"/>
                  <a:gd name="connsiteX14-2349" fmla="*/ 2154992 w 2156327"/>
                  <a:gd name="connsiteY14-2350" fmla="*/ 1037230 h 1870361"/>
                  <a:gd name="connsiteX15-2351" fmla="*/ 2015103 w 2156327"/>
                  <a:gd name="connsiteY15-2352" fmla="*/ 730155 h 1870361"/>
                  <a:gd name="connsiteX16-2353" fmla="*/ 1905920 w 2156327"/>
                  <a:gd name="connsiteY16-2354" fmla="*/ 573206 h 1870361"/>
                  <a:gd name="connsiteX17-2355" fmla="*/ 1922980 w 2156327"/>
                  <a:gd name="connsiteY17-2356" fmla="*/ 249072 h 1870361"/>
                  <a:gd name="connsiteX18-2357" fmla="*/ 1694380 w 2156327"/>
                  <a:gd name="connsiteY18-2358" fmla="*/ 27296 h 1870361"/>
                  <a:gd name="connsiteX19-2359" fmla="*/ 1308830 w 2156327"/>
                  <a:gd name="connsiteY19-2360" fmla="*/ 112594 h 1870361"/>
                  <a:gd name="connsiteX20-2361" fmla="*/ 1042699 w 2156327"/>
                  <a:gd name="connsiteY20-2362" fmla="*/ 119418 h 1870361"/>
                  <a:gd name="connsiteX21-2363" fmla="*/ 790216 w 2156327"/>
                  <a:gd name="connsiteY21-2364" fmla="*/ 0 h 1870361"/>
                  <a:gd name="connsiteX0-2365" fmla="*/ 790216 w 2156327"/>
                  <a:gd name="connsiteY0-2366" fmla="*/ 0 h 1870361"/>
                  <a:gd name="connsiteX1-2367" fmla="*/ 445610 w 2156327"/>
                  <a:gd name="connsiteY1-2368" fmla="*/ 269543 h 1870361"/>
                  <a:gd name="connsiteX2-2369" fmla="*/ 292072 w 2156327"/>
                  <a:gd name="connsiteY2-2370" fmla="*/ 580030 h 1870361"/>
                  <a:gd name="connsiteX3-2371" fmla="*/ 8881 w 2156327"/>
                  <a:gd name="connsiteY3-2372" fmla="*/ 887105 h 1870361"/>
                  <a:gd name="connsiteX4-2373" fmla="*/ 169242 w 2156327"/>
                  <a:gd name="connsiteY4-2374" fmla="*/ 1228299 h 1870361"/>
                  <a:gd name="connsiteX5-2375" fmla="*/ 449022 w 2156327"/>
                  <a:gd name="connsiteY5-2376" fmla="*/ 1439839 h 1870361"/>
                  <a:gd name="connsiteX6-2377" fmla="*/ 483141 w 2156327"/>
                  <a:gd name="connsiteY6-2378" fmla="*/ 1702558 h 1870361"/>
                  <a:gd name="connsiteX7-2379" fmla="*/ 728801 w 2156327"/>
                  <a:gd name="connsiteY7-2380" fmla="*/ 1869743 h 1870361"/>
                  <a:gd name="connsiteX8-2381" fmla="*/ 1124586 w 2156327"/>
                  <a:gd name="connsiteY8-2382" fmla="*/ 1760561 h 1870361"/>
                  <a:gd name="connsiteX9-2383" fmla="*/ 1612493 w 2156327"/>
                  <a:gd name="connsiteY9-2384" fmla="*/ 1821976 h 1870361"/>
                  <a:gd name="connsiteX10-2385" fmla="*/ 1943451 w 2156327"/>
                  <a:gd name="connsiteY10-2386" fmla="*/ 1777621 h 1870361"/>
                  <a:gd name="connsiteX11-2387" fmla="*/ 2032162 w 2156327"/>
                  <a:gd name="connsiteY11-2388" fmla="*/ 1572905 h 1870361"/>
                  <a:gd name="connsiteX12-2389" fmla="*/ 2004866 w 2156327"/>
                  <a:gd name="connsiteY12-2390" fmla="*/ 1313597 h 1870361"/>
                  <a:gd name="connsiteX13-2391" fmla="*/ 2066280 w 2156327"/>
                  <a:gd name="connsiteY13-2392" fmla="*/ 1204415 h 1870361"/>
                  <a:gd name="connsiteX14-2393" fmla="*/ 2154992 w 2156327"/>
                  <a:gd name="connsiteY14-2394" fmla="*/ 1037230 h 1870361"/>
                  <a:gd name="connsiteX15-2395" fmla="*/ 2015103 w 2156327"/>
                  <a:gd name="connsiteY15-2396" fmla="*/ 730155 h 1870361"/>
                  <a:gd name="connsiteX16-2397" fmla="*/ 1905920 w 2156327"/>
                  <a:gd name="connsiteY16-2398" fmla="*/ 573206 h 1870361"/>
                  <a:gd name="connsiteX17-2399" fmla="*/ 1922980 w 2156327"/>
                  <a:gd name="connsiteY17-2400" fmla="*/ 249072 h 1870361"/>
                  <a:gd name="connsiteX18-2401" fmla="*/ 1694380 w 2156327"/>
                  <a:gd name="connsiteY18-2402" fmla="*/ 27296 h 1870361"/>
                  <a:gd name="connsiteX19-2403" fmla="*/ 1308830 w 2156327"/>
                  <a:gd name="connsiteY19-2404" fmla="*/ 112594 h 1870361"/>
                  <a:gd name="connsiteX20-2405" fmla="*/ 1042699 w 2156327"/>
                  <a:gd name="connsiteY20-2406" fmla="*/ 119418 h 1870361"/>
                  <a:gd name="connsiteX21-2407" fmla="*/ 790216 w 2156327"/>
                  <a:gd name="connsiteY21-2408" fmla="*/ 0 h 1870361"/>
                  <a:gd name="connsiteX0-2409" fmla="*/ 790216 w 2156327"/>
                  <a:gd name="connsiteY0-2410" fmla="*/ 0 h 1878660"/>
                  <a:gd name="connsiteX1-2411" fmla="*/ 445610 w 2156327"/>
                  <a:gd name="connsiteY1-2412" fmla="*/ 269543 h 1878660"/>
                  <a:gd name="connsiteX2-2413" fmla="*/ 292072 w 2156327"/>
                  <a:gd name="connsiteY2-2414" fmla="*/ 580030 h 1878660"/>
                  <a:gd name="connsiteX3-2415" fmla="*/ 8881 w 2156327"/>
                  <a:gd name="connsiteY3-2416" fmla="*/ 887105 h 1878660"/>
                  <a:gd name="connsiteX4-2417" fmla="*/ 169242 w 2156327"/>
                  <a:gd name="connsiteY4-2418" fmla="*/ 1228299 h 1878660"/>
                  <a:gd name="connsiteX5-2419" fmla="*/ 449022 w 2156327"/>
                  <a:gd name="connsiteY5-2420" fmla="*/ 1439839 h 1878660"/>
                  <a:gd name="connsiteX6-2421" fmla="*/ 483141 w 2156327"/>
                  <a:gd name="connsiteY6-2422" fmla="*/ 1702558 h 1878660"/>
                  <a:gd name="connsiteX7-2423" fmla="*/ 728801 w 2156327"/>
                  <a:gd name="connsiteY7-2424" fmla="*/ 1869743 h 1878660"/>
                  <a:gd name="connsiteX8-2425" fmla="*/ 1124586 w 2156327"/>
                  <a:gd name="connsiteY8-2426" fmla="*/ 1760561 h 1878660"/>
                  <a:gd name="connsiteX9-2427" fmla="*/ 1612493 w 2156327"/>
                  <a:gd name="connsiteY9-2428" fmla="*/ 1821976 h 1878660"/>
                  <a:gd name="connsiteX10-2429" fmla="*/ 1943451 w 2156327"/>
                  <a:gd name="connsiteY10-2430" fmla="*/ 1777621 h 1878660"/>
                  <a:gd name="connsiteX11-2431" fmla="*/ 2032162 w 2156327"/>
                  <a:gd name="connsiteY11-2432" fmla="*/ 1572905 h 1878660"/>
                  <a:gd name="connsiteX12-2433" fmla="*/ 2004866 w 2156327"/>
                  <a:gd name="connsiteY12-2434" fmla="*/ 1313597 h 1878660"/>
                  <a:gd name="connsiteX13-2435" fmla="*/ 2066280 w 2156327"/>
                  <a:gd name="connsiteY13-2436" fmla="*/ 1204415 h 1878660"/>
                  <a:gd name="connsiteX14-2437" fmla="*/ 2154992 w 2156327"/>
                  <a:gd name="connsiteY14-2438" fmla="*/ 1037230 h 1878660"/>
                  <a:gd name="connsiteX15-2439" fmla="*/ 2015103 w 2156327"/>
                  <a:gd name="connsiteY15-2440" fmla="*/ 730155 h 1878660"/>
                  <a:gd name="connsiteX16-2441" fmla="*/ 1905920 w 2156327"/>
                  <a:gd name="connsiteY16-2442" fmla="*/ 573206 h 1878660"/>
                  <a:gd name="connsiteX17-2443" fmla="*/ 1922980 w 2156327"/>
                  <a:gd name="connsiteY17-2444" fmla="*/ 249072 h 1878660"/>
                  <a:gd name="connsiteX18-2445" fmla="*/ 1694380 w 2156327"/>
                  <a:gd name="connsiteY18-2446" fmla="*/ 27296 h 1878660"/>
                  <a:gd name="connsiteX19-2447" fmla="*/ 1308830 w 2156327"/>
                  <a:gd name="connsiteY19-2448" fmla="*/ 112594 h 1878660"/>
                  <a:gd name="connsiteX20-2449" fmla="*/ 1042699 w 2156327"/>
                  <a:gd name="connsiteY20-2450" fmla="*/ 119418 h 1878660"/>
                  <a:gd name="connsiteX21-2451" fmla="*/ 790216 w 2156327"/>
                  <a:gd name="connsiteY21-2452" fmla="*/ 0 h 1878660"/>
                  <a:gd name="connsiteX0-2453" fmla="*/ 790216 w 2156327"/>
                  <a:gd name="connsiteY0-2454" fmla="*/ 0 h 1865682"/>
                  <a:gd name="connsiteX1-2455" fmla="*/ 445610 w 2156327"/>
                  <a:gd name="connsiteY1-2456" fmla="*/ 269543 h 1865682"/>
                  <a:gd name="connsiteX2-2457" fmla="*/ 292072 w 2156327"/>
                  <a:gd name="connsiteY2-2458" fmla="*/ 580030 h 1865682"/>
                  <a:gd name="connsiteX3-2459" fmla="*/ 8881 w 2156327"/>
                  <a:gd name="connsiteY3-2460" fmla="*/ 887105 h 1865682"/>
                  <a:gd name="connsiteX4-2461" fmla="*/ 169242 w 2156327"/>
                  <a:gd name="connsiteY4-2462" fmla="*/ 1228299 h 1865682"/>
                  <a:gd name="connsiteX5-2463" fmla="*/ 449022 w 2156327"/>
                  <a:gd name="connsiteY5-2464" fmla="*/ 1439839 h 1865682"/>
                  <a:gd name="connsiteX6-2465" fmla="*/ 483141 w 2156327"/>
                  <a:gd name="connsiteY6-2466" fmla="*/ 1702558 h 1865682"/>
                  <a:gd name="connsiteX7-2467" fmla="*/ 749272 w 2156327"/>
                  <a:gd name="connsiteY7-2468" fmla="*/ 1856096 h 1865682"/>
                  <a:gd name="connsiteX8-2469" fmla="*/ 1124586 w 2156327"/>
                  <a:gd name="connsiteY8-2470" fmla="*/ 1760561 h 1865682"/>
                  <a:gd name="connsiteX9-2471" fmla="*/ 1612493 w 2156327"/>
                  <a:gd name="connsiteY9-2472" fmla="*/ 1821976 h 1865682"/>
                  <a:gd name="connsiteX10-2473" fmla="*/ 1943451 w 2156327"/>
                  <a:gd name="connsiteY10-2474" fmla="*/ 1777621 h 1865682"/>
                  <a:gd name="connsiteX11-2475" fmla="*/ 2032162 w 2156327"/>
                  <a:gd name="connsiteY11-2476" fmla="*/ 1572905 h 1865682"/>
                  <a:gd name="connsiteX12-2477" fmla="*/ 2004866 w 2156327"/>
                  <a:gd name="connsiteY12-2478" fmla="*/ 1313597 h 1865682"/>
                  <a:gd name="connsiteX13-2479" fmla="*/ 2066280 w 2156327"/>
                  <a:gd name="connsiteY13-2480" fmla="*/ 1204415 h 1865682"/>
                  <a:gd name="connsiteX14-2481" fmla="*/ 2154992 w 2156327"/>
                  <a:gd name="connsiteY14-2482" fmla="*/ 1037230 h 1865682"/>
                  <a:gd name="connsiteX15-2483" fmla="*/ 2015103 w 2156327"/>
                  <a:gd name="connsiteY15-2484" fmla="*/ 730155 h 1865682"/>
                  <a:gd name="connsiteX16-2485" fmla="*/ 1905920 w 2156327"/>
                  <a:gd name="connsiteY16-2486" fmla="*/ 573206 h 1865682"/>
                  <a:gd name="connsiteX17-2487" fmla="*/ 1922980 w 2156327"/>
                  <a:gd name="connsiteY17-2488" fmla="*/ 249072 h 1865682"/>
                  <a:gd name="connsiteX18-2489" fmla="*/ 1694380 w 2156327"/>
                  <a:gd name="connsiteY18-2490" fmla="*/ 27296 h 1865682"/>
                  <a:gd name="connsiteX19-2491" fmla="*/ 1308830 w 2156327"/>
                  <a:gd name="connsiteY19-2492" fmla="*/ 112594 h 1865682"/>
                  <a:gd name="connsiteX20-2493" fmla="*/ 1042699 w 2156327"/>
                  <a:gd name="connsiteY20-2494" fmla="*/ 119418 h 1865682"/>
                  <a:gd name="connsiteX21-2495" fmla="*/ 790216 w 2156327"/>
                  <a:gd name="connsiteY21-2496" fmla="*/ 0 h 1865682"/>
                  <a:gd name="connsiteX0-2497" fmla="*/ 790216 w 2156327"/>
                  <a:gd name="connsiteY0-2498" fmla="*/ 0 h 1865682"/>
                  <a:gd name="connsiteX1-2499" fmla="*/ 445610 w 2156327"/>
                  <a:gd name="connsiteY1-2500" fmla="*/ 269543 h 1865682"/>
                  <a:gd name="connsiteX2-2501" fmla="*/ 292072 w 2156327"/>
                  <a:gd name="connsiteY2-2502" fmla="*/ 580030 h 1865682"/>
                  <a:gd name="connsiteX3-2503" fmla="*/ 8881 w 2156327"/>
                  <a:gd name="connsiteY3-2504" fmla="*/ 887105 h 1865682"/>
                  <a:gd name="connsiteX4-2505" fmla="*/ 169242 w 2156327"/>
                  <a:gd name="connsiteY4-2506" fmla="*/ 1228299 h 1865682"/>
                  <a:gd name="connsiteX5-2507" fmla="*/ 449022 w 2156327"/>
                  <a:gd name="connsiteY5-2508" fmla="*/ 1439839 h 1865682"/>
                  <a:gd name="connsiteX6-2509" fmla="*/ 483141 w 2156327"/>
                  <a:gd name="connsiteY6-2510" fmla="*/ 1702558 h 1865682"/>
                  <a:gd name="connsiteX7-2511" fmla="*/ 749272 w 2156327"/>
                  <a:gd name="connsiteY7-2512" fmla="*/ 1856096 h 1865682"/>
                  <a:gd name="connsiteX8-2513" fmla="*/ 1124586 w 2156327"/>
                  <a:gd name="connsiteY8-2514" fmla="*/ 1760561 h 1865682"/>
                  <a:gd name="connsiteX9-2515" fmla="*/ 1612493 w 2156327"/>
                  <a:gd name="connsiteY9-2516" fmla="*/ 1821976 h 1865682"/>
                  <a:gd name="connsiteX10-2517" fmla="*/ 1943451 w 2156327"/>
                  <a:gd name="connsiteY10-2518" fmla="*/ 1777621 h 1865682"/>
                  <a:gd name="connsiteX11-2519" fmla="*/ 2032162 w 2156327"/>
                  <a:gd name="connsiteY11-2520" fmla="*/ 1572905 h 1865682"/>
                  <a:gd name="connsiteX12-2521" fmla="*/ 2004866 w 2156327"/>
                  <a:gd name="connsiteY12-2522" fmla="*/ 1313597 h 1865682"/>
                  <a:gd name="connsiteX13-2523" fmla="*/ 2066280 w 2156327"/>
                  <a:gd name="connsiteY13-2524" fmla="*/ 1204415 h 1865682"/>
                  <a:gd name="connsiteX14-2525" fmla="*/ 2154992 w 2156327"/>
                  <a:gd name="connsiteY14-2526" fmla="*/ 1037230 h 1865682"/>
                  <a:gd name="connsiteX15-2527" fmla="*/ 2015103 w 2156327"/>
                  <a:gd name="connsiteY15-2528" fmla="*/ 730155 h 1865682"/>
                  <a:gd name="connsiteX16-2529" fmla="*/ 1905920 w 2156327"/>
                  <a:gd name="connsiteY16-2530" fmla="*/ 573206 h 1865682"/>
                  <a:gd name="connsiteX17-2531" fmla="*/ 1922980 w 2156327"/>
                  <a:gd name="connsiteY17-2532" fmla="*/ 249072 h 1865682"/>
                  <a:gd name="connsiteX18-2533" fmla="*/ 1694380 w 2156327"/>
                  <a:gd name="connsiteY18-2534" fmla="*/ 27296 h 1865682"/>
                  <a:gd name="connsiteX19-2535" fmla="*/ 1308830 w 2156327"/>
                  <a:gd name="connsiteY19-2536" fmla="*/ 112594 h 1865682"/>
                  <a:gd name="connsiteX20-2537" fmla="*/ 1042699 w 2156327"/>
                  <a:gd name="connsiteY20-2538" fmla="*/ 119418 h 1865682"/>
                  <a:gd name="connsiteX21-2539" fmla="*/ 790216 w 2156327"/>
                  <a:gd name="connsiteY21-2540" fmla="*/ 0 h 1865682"/>
                  <a:gd name="connsiteX0-2541" fmla="*/ 790216 w 2156327"/>
                  <a:gd name="connsiteY0-2542" fmla="*/ 0 h 1865682"/>
                  <a:gd name="connsiteX1-2543" fmla="*/ 445610 w 2156327"/>
                  <a:gd name="connsiteY1-2544" fmla="*/ 269543 h 1865682"/>
                  <a:gd name="connsiteX2-2545" fmla="*/ 292072 w 2156327"/>
                  <a:gd name="connsiteY2-2546" fmla="*/ 580030 h 1865682"/>
                  <a:gd name="connsiteX3-2547" fmla="*/ 8881 w 2156327"/>
                  <a:gd name="connsiteY3-2548" fmla="*/ 887105 h 1865682"/>
                  <a:gd name="connsiteX4-2549" fmla="*/ 169242 w 2156327"/>
                  <a:gd name="connsiteY4-2550" fmla="*/ 1228299 h 1865682"/>
                  <a:gd name="connsiteX5-2551" fmla="*/ 449022 w 2156327"/>
                  <a:gd name="connsiteY5-2552" fmla="*/ 1439839 h 1865682"/>
                  <a:gd name="connsiteX6-2553" fmla="*/ 483141 w 2156327"/>
                  <a:gd name="connsiteY6-2554" fmla="*/ 1702558 h 1865682"/>
                  <a:gd name="connsiteX7-2555" fmla="*/ 749272 w 2156327"/>
                  <a:gd name="connsiteY7-2556" fmla="*/ 1856096 h 1865682"/>
                  <a:gd name="connsiteX8-2557" fmla="*/ 1124586 w 2156327"/>
                  <a:gd name="connsiteY8-2558" fmla="*/ 1760561 h 1865682"/>
                  <a:gd name="connsiteX9-2559" fmla="*/ 1622729 w 2156327"/>
                  <a:gd name="connsiteY9-2560" fmla="*/ 1818564 h 1865682"/>
                  <a:gd name="connsiteX10-2561" fmla="*/ 1943451 w 2156327"/>
                  <a:gd name="connsiteY10-2562" fmla="*/ 1777621 h 1865682"/>
                  <a:gd name="connsiteX11-2563" fmla="*/ 2032162 w 2156327"/>
                  <a:gd name="connsiteY11-2564" fmla="*/ 1572905 h 1865682"/>
                  <a:gd name="connsiteX12-2565" fmla="*/ 2004866 w 2156327"/>
                  <a:gd name="connsiteY12-2566" fmla="*/ 1313597 h 1865682"/>
                  <a:gd name="connsiteX13-2567" fmla="*/ 2066280 w 2156327"/>
                  <a:gd name="connsiteY13-2568" fmla="*/ 1204415 h 1865682"/>
                  <a:gd name="connsiteX14-2569" fmla="*/ 2154992 w 2156327"/>
                  <a:gd name="connsiteY14-2570" fmla="*/ 1037230 h 1865682"/>
                  <a:gd name="connsiteX15-2571" fmla="*/ 2015103 w 2156327"/>
                  <a:gd name="connsiteY15-2572" fmla="*/ 730155 h 1865682"/>
                  <a:gd name="connsiteX16-2573" fmla="*/ 1905920 w 2156327"/>
                  <a:gd name="connsiteY16-2574" fmla="*/ 573206 h 1865682"/>
                  <a:gd name="connsiteX17-2575" fmla="*/ 1922980 w 2156327"/>
                  <a:gd name="connsiteY17-2576" fmla="*/ 249072 h 1865682"/>
                  <a:gd name="connsiteX18-2577" fmla="*/ 1694380 w 2156327"/>
                  <a:gd name="connsiteY18-2578" fmla="*/ 27296 h 1865682"/>
                  <a:gd name="connsiteX19-2579" fmla="*/ 1308830 w 2156327"/>
                  <a:gd name="connsiteY19-2580" fmla="*/ 112594 h 1865682"/>
                  <a:gd name="connsiteX20-2581" fmla="*/ 1042699 w 2156327"/>
                  <a:gd name="connsiteY20-2582" fmla="*/ 119418 h 1865682"/>
                  <a:gd name="connsiteX21-2583" fmla="*/ 790216 w 2156327"/>
                  <a:gd name="connsiteY21-2584" fmla="*/ 0 h 1865682"/>
                  <a:gd name="connsiteX0-2585" fmla="*/ 790216 w 2156327"/>
                  <a:gd name="connsiteY0-2586" fmla="*/ 0 h 1865682"/>
                  <a:gd name="connsiteX1-2587" fmla="*/ 445610 w 2156327"/>
                  <a:gd name="connsiteY1-2588" fmla="*/ 269543 h 1865682"/>
                  <a:gd name="connsiteX2-2589" fmla="*/ 292072 w 2156327"/>
                  <a:gd name="connsiteY2-2590" fmla="*/ 580030 h 1865682"/>
                  <a:gd name="connsiteX3-2591" fmla="*/ 8881 w 2156327"/>
                  <a:gd name="connsiteY3-2592" fmla="*/ 887105 h 1865682"/>
                  <a:gd name="connsiteX4-2593" fmla="*/ 169242 w 2156327"/>
                  <a:gd name="connsiteY4-2594" fmla="*/ 1228299 h 1865682"/>
                  <a:gd name="connsiteX5-2595" fmla="*/ 449022 w 2156327"/>
                  <a:gd name="connsiteY5-2596" fmla="*/ 1439839 h 1865682"/>
                  <a:gd name="connsiteX6-2597" fmla="*/ 483141 w 2156327"/>
                  <a:gd name="connsiteY6-2598" fmla="*/ 1702558 h 1865682"/>
                  <a:gd name="connsiteX7-2599" fmla="*/ 749272 w 2156327"/>
                  <a:gd name="connsiteY7-2600" fmla="*/ 1856096 h 1865682"/>
                  <a:gd name="connsiteX8-2601" fmla="*/ 1124586 w 2156327"/>
                  <a:gd name="connsiteY8-2602" fmla="*/ 1760561 h 1865682"/>
                  <a:gd name="connsiteX9-2603" fmla="*/ 1622729 w 2156327"/>
                  <a:gd name="connsiteY9-2604" fmla="*/ 1818564 h 1865682"/>
                  <a:gd name="connsiteX10-2605" fmla="*/ 1943451 w 2156327"/>
                  <a:gd name="connsiteY10-2606" fmla="*/ 1777621 h 1865682"/>
                  <a:gd name="connsiteX11-2607" fmla="*/ 2032162 w 2156327"/>
                  <a:gd name="connsiteY11-2608" fmla="*/ 1572905 h 1865682"/>
                  <a:gd name="connsiteX12-2609" fmla="*/ 2004866 w 2156327"/>
                  <a:gd name="connsiteY12-2610" fmla="*/ 1313597 h 1865682"/>
                  <a:gd name="connsiteX13-2611" fmla="*/ 2066280 w 2156327"/>
                  <a:gd name="connsiteY13-2612" fmla="*/ 1204415 h 1865682"/>
                  <a:gd name="connsiteX14-2613" fmla="*/ 2154992 w 2156327"/>
                  <a:gd name="connsiteY14-2614" fmla="*/ 1037230 h 1865682"/>
                  <a:gd name="connsiteX15-2615" fmla="*/ 2015103 w 2156327"/>
                  <a:gd name="connsiteY15-2616" fmla="*/ 730155 h 1865682"/>
                  <a:gd name="connsiteX16-2617" fmla="*/ 1905920 w 2156327"/>
                  <a:gd name="connsiteY16-2618" fmla="*/ 573206 h 1865682"/>
                  <a:gd name="connsiteX17-2619" fmla="*/ 1922980 w 2156327"/>
                  <a:gd name="connsiteY17-2620" fmla="*/ 249072 h 1865682"/>
                  <a:gd name="connsiteX18-2621" fmla="*/ 1694380 w 2156327"/>
                  <a:gd name="connsiteY18-2622" fmla="*/ 27296 h 1865682"/>
                  <a:gd name="connsiteX19-2623" fmla="*/ 1329301 w 2156327"/>
                  <a:gd name="connsiteY19-2624" fmla="*/ 109182 h 1865682"/>
                  <a:gd name="connsiteX20-2625" fmla="*/ 1042699 w 2156327"/>
                  <a:gd name="connsiteY20-2626" fmla="*/ 119418 h 1865682"/>
                  <a:gd name="connsiteX21-2627" fmla="*/ 790216 w 2156327"/>
                  <a:gd name="connsiteY21-2628" fmla="*/ 0 h 1865682"/>
                  <a:gd name="connsiteX0-2629" fmla="*/ 790216 w 2156327"/>
                  <a:gd name="connsiteY0-2630" fmla="*/ 0 h 1865682"/>
                  <a:gd name="connsiteX1-2631" fmla="*/ 445610 w 2156327"/>
                  <a:gd name="connsiteY1-2632" fmla="*/ 269543 h 1865682"/>
                  <a:gd name="connsiteX2-2633" fmla="*/ 292072 w 2156327"/>
                  <a:gd name="connsiteY2-2634" fmla="*/ 580030 h 1865682"/>
                  <a:gd name="connsiteX3-2635" fmla="*/ 8881 w 2156327"/>
                  <a:gd name="connsiteY3-2636" fmla="*/ 887105 h 1865682"/>
                  <a:gd name="connsiteX4-2637" fmla="*/ 169242 w 2156327"/>
                  <a:gd name="connsiteY4-2638" fmla="*/ 1228299 h 1865682"/>
                  <a:gd name="connsiteX5-2639" fmla="*/ 449022 w 2156327"/>
                  <a:gd name="connsiteY5-2640" fmla="*/ 1439839 h 1865682"/>
                  <a:gd name="connsiteX6-2641" fmla="*/ 483141 w 2156327"/>
                  <a:gd name="connsiteY6-2642" fmla="*/ 1702558 h 1865682"/>
                  <a:gd name="connsiteX7-2643" fmla="*/ 749272 w 2156327"/>
                  <a:gd name="connsiteY7-2644" fmla="*/ 1856096 h 1865682"/>
                  <a:gd name="connsiteX8-2645" fmla="*/ 1124586 w 2156327"/>
                  <a:gd name="connsiteY8-2646" fmla="*/ 1760561 h 1865682"/>
                  <a:gd name="connsiteX9-2647" fmla="*/ 1622729 w 2156327"/>
                  <a:gd name="connsiteY9-2648" fmla="*/ 1818564 h 1865682"/>
                  <a:gd name="connsiteX10-2649" fmla="*/ 1943451 w 2156327"/>
                  <a:gd name="connsiteY10-2650" fmla="*/ 1777621 h 1865682"/>
                  <a:gd name="connsiteX11-2651" fmla="*/ 2032162 w 2156327"/>
                  <a:gd name="connsiteY11-2652" fmla="*/ 1572905 h 1865682"/>
                  <a:gd name="connsiteX12-2653" fmla="*/ 2004866 w 2156327"/>
                  <a:gd name="connsiteY12-2654" fmla="*/ 1313597 h 1865682"/>
                  <a:gd name="connsiteX13-2655" fmla="*/ 2066280 w 2156327"/>
                  <a:gd name="connsiteY13-2656" fmla="*/ 1204415 h 1865682"/>
                  <a:gd name="connsiteX14-2657" fmla="*/ 2154992 w 2156327"/>
                  <a:gd name="connsiteY14-2658" fmla="*/ 1037230 h 1865682"/>
                  <a:gd name="connsiteX15-2659" fmla="*/ 2015103 w 2156327"/>
                  <a:gd name="connsiteY15-2660" fmla="*/ 730155 h 1865682"/>
                  <a:gd name="connsiteX16-2661" fmla="*/ 1905920 w 2156327"/>
                  <a:gd name="connsiteY16-2662" fmla="*/ 573206 h 1865682"/>
                  <a:gd name="connsiteX17-2663" fmla="*/ 1922980 w 2156327"/>
                  <a:gd name="connsiteY17-2664" fmla="*/ 249072 h 1865682"/>
                  <a:gd name="connsiteX18-2665" fmla="*/ 1680732 w 2156327"/>
                  <a:gd name="connsiteY18-2666" fmla="*/ 30708 h 1865682"/>
                  <a:gd name="connsiteX19-2667" fmla="*/ 1329301 w 2156327"/>
                  <a:gd name="connsiteY19-2668" fmla="*/ 109182 h 1865682"/>
                  <a:gd name="connsiteX20-2669" fmla="*/ 1042699 w 2156327"/>
                  <a:gd name="connsiteY20-2670" fmla="*/ 119418 h 1865682"/>
                  <a:gd name="connsiteX21-2671" fmla="*/ 790216 w 2156327"/>
                  <a:gd name="connsiteY21-2672" fmla="*/ 0 h 1865682"/>
                  <a:gd name="connsiteX0-2673" fmla="*/ 790216 w 2156327"/>
                  <a:gd name="connsiteY0-2674" fmla="*/ 0 h 1865682"/>
                  <a:gd name="connsiteX1-2675" fmla="*/ 445610 w 2156327"/>
                  <a:gd name="connsiteY1-2676" fmla="*/ 269543 h 1865682"/>
                  <a:gd name="connsiteX2-2677" fmla="*/ 292072 w 2156327"/>
                  <a:gd name="connsiteY2-2678" fmla="*/ 580030 h 1865682"/>
                  <a:gd name="connsiteX3-2679" fmla="*/ 8881 w 2156327"/>
                  <a:gd name="connsiteY3-2680" fmla="*/ 887105 h 1865682"/>
                  <a:gd name="connsiteX4-2681" fmla="*/ 169242 w 2156327"/>
                  <a:gd name="connsiteY4-2682" fmla="*/ 1228299 h 1865682"/>
                  <a:gd name="connsiteX5-2683" fmla="*/ 449022 w 2156327"/>
                  <a:gd name="connsiteY5-2684" fmla="*/ 1439839 h 1865682"/>
                  <a:gd name="connsiteX6-2685" fmla="*/ 483141 w 2156327"/>
                  <a:gd name="connsiteY6-2686" fmla="*/ 1702558 h 1865682"/>
                  <a:gd name="connsiteX7-2687" fmla="*/ 749272 w 2156327"/>
                  <a:gd name="connsiteY7-2688" fmla="*/ 1856096 h 1865682"/>
                  <a:gd name="connsiteX8-2689" fmla="*/ 1124586 w 2156327"/>
                  <a:gd name="connsiteY8-2690" fmla="*/ 1760561 h 1865682"/>
                  <a:gd name="connsiteX9-2691" fmla="*/ 1622729 w 2156327"/>
                  <a:gd name="connsiteY9-2692" fmla="*/ 1818564 h 1865682"/>
                  <a:gd name="connsiteX10-2693" fmla="*/ 1943451 w 2156327"/>
                  <a:gd name="connsiteY10-2694" fmla="*/ 1777621 h 1865682"/>
                  <a:gd name="connsiteX11-2695" fmla="*/ 2032162 w 2156327"/>
                  <a:gd name="connsiteY11-2696" fmla="*/ 1572905 h 1865682"/>
                  <a:gd name="connsiteX12-2697" fmla="*/ 2004866 w 2156327"/>
                  <a:gd name="connsiteY12-2698" fmla="*/ 1313597 h 1865682"/>
                  <a:gd name="connsiteX13-2699" fmla="*/ 2066280 w 2156327"/>
                  <a:gd name="connsiteY13-2700" fmla="*/ 1204415 h 1865682"/>
                  <a:gd name="connsiteX14-2701" fmla="*/ 2154992 w 2156327"/>
                  <a:gd name="connsiteY14-2702" fmla="*/ 1037230 h 1865682"/>
                  <a:gd name="connsiteX15-2703" fmla="*/ 2015103 w 2156327"/>
                  <a:gd name="connsiteY15-2704" fmla="*/ 730155 h 1865682"/>
                  <a:gd name="connsiteX16-2705" fmla="*/ 1905920 w 2156327"/>
                  <a:gd name="connsiteY16-2706" fmla="*/ 573206 h 1865682"/>
                  <a:gd name="connsiteX17-2707" fmla="*/ 1922980 w 2156327"/>
                  <a:gd name="connsiteY17-2708" fmla="*/ 249072 h 1865682"/>
                  <a:gd name="connsiteX18-2709" fmla="*/ 1680732 w 2156327"/>
                  <a:gd name="connsiteY18-2710" fmla="*/ 30708 h 1865682"/>
                  <a:gd name="connsiteX19-2711" fmla="*/ 1329301 w 2156327"/>
                  <a:gd name="connsiteY19-2712" fmla="*/ 109182 h 1865682"/>
                  <a:gd name="connsiteX20-2713" fmla="*/ 1042699 w 2156327"/>
                  <a:gd name="connsiteY20-2714" fmla="*/ 119418 h 1865682"/>
                  <a:gd name="connsiteX21-2715" fmla="*/ 790216 w 2156327"/>
                  <a:gd name="connsiteY21-2716" fmla="*/ 0 h 1865682"/>
                  <a:gd name="connsiteX0-2717" fmla="*/ 790216 w 2156327"/>
                  <a:gd name="connsiteY0-2718" fmla="*/ 0 h 1865682"/>
                  <a:gd name="connsiteX1-2719" fmla="*/ 445610 w 2156327"/>
                  <a:gd name="connsiteY1-2720" fmla="*/ 269543 h 1865682"/>
                  <a:gd name="connsiteX2-2721" fmla="*/ 292072 w 2156327"/>
                  <a:gd name="connsiteY2-2722" fmla="*/ 580030 h 1865682"/>
                  <a:gd name="connsiteX3-2723" fmla="*/ 8881 w 2156327"/>
                  <a:gd name="connsiteY3-2724" fmla="*/ 887105 h 1865682"/>
                  <a:gd name="connsiteX4-2725" fmla="*/ 169242 w 2156327"/>
                  <a:gd name="connsiteY4-2726" fmla="*/ 1228299 h 1865682"/>
                  <a:gd name="connsiteX5-2727" fmla="*/ 449022 w 2156327"/>
                  <a:gd name="connsiteY5-2728" fmla="*/ 1439839 h 1865682"/>
                  <a:gd name="connsiteX6-2729" fmla="*/ 483141 w 2156327"/>
                  <a:gd name="connsiteY6-2730" fmla="*/ 1702558 h 1865682"/>
                  <a:gd name="connsiteX7-2731" fmla="*/ 749272 w 2156327"/>
                  <a:gd name="connsiteY7-2732" fmla="*/ 1856096 h 1865682"/>
                  <a:gd name="connsiteX8-2733" fmla="*/ 1124586 w 2156327"/>
                  <a:gd name="connsiteY8-2734" fmla="*/ 1760561 h 1865682"/>
                  <a:gd name="connsiteX9-2735" fmla="*/ 1622729 w 2156327"/>
                  <a:gd name="connsiteY9-2736" fmla="*/ 1818564 h 1865682"/>
                  <a:gd name="connsiteX10-2737" fmla="*/ 1943451 w 2156327"/>
                  <a:gd name="connsiteY10-2738" fmla="*/ 1777621 h 1865682"/>
                  <a:gd name="connsiteX11-2739" fmla="*/ 2032162 w 2156327"/>
                  <a:gd name="connsiteY11-2740" fmla="*/ 1572905 h 1865682"/>
                  <a:gd name="connsiteX12-2741" fmla="*/ 2004866 w 2156327"/>
                  <a:gd name="connsiteY12-2742" fmla="*/ 1313597 h 1865682"/>
                  <a:gd name="connsiteX13-2743" fmla="*/ 2066280 w 2156327"/>
                  <a:gd name="connsiteY13-2744" fmla="*/ 1204415 h 1865682"/>
                  <a:gd name="connsiteX14-2745" fmla="*/ 2154992 w 2156327"/>
                  <a:gd name="connsiteY14-2746" fmla="*/ 1037230 h 1865682"/>
                  <a:gd name="connsiteX15-2747" fmla="*/ 2015103 w 2156327"/>
                  <a:gd name="connsiteY15-2748" fmla="*/ 730155 h 1865682"/>
                  <a:gd name="connsiteX16-2749" fmla="*/ 1905920 w 2156327"/>
                  <a:gd name="connsiteY16-2750" fmla="*/ 573206 h 1865682"/>
                  <a:gd name="connsiteX17-2751" fmla="*/ 1922980 w 2156327"/>
                  <a:gd name="connsiteY17-2752" fmla="*/ 249072 h 1865682"/>
                  <a:gd name="connsiteX18-2753" fmla="*/ 1680732 w 2156327"/>
                  <a:gd name="connsiteY18-2754" fmla="*/ 30708 h 1865682"/>
                  <a:gd name="connsiteX19-2755" fmla="*/ 1329301 w 2156327"/>
                  <a:gd name="connsiteY19-2756" fmla="*/ 109182 h 1865682"/>
                  <a:gd name="connsiteX20-2757" fmla="*/ 1042699 w 2156327"/>
                  <a:gd name="connsiteY20-2758" fmla="*/ 119418 h 1865682"/>
                  <a:gd name="connsiteX21-2759" fmla="*/ 790216 w 2156327"/>
                  <a:gd name="connsiteY21-2760" fmla="*/ 0 h 1865682"/>
                  <a:gd name="connsiteX0-2761" fmla="*/ 790216 w 2156327"/>
                  <a:gd name="connsiteY0-2762" fmla="*/ 0 h 1865682"/>
                  <a:gd name="connsiteX1-2763" fmla="*/ 445610 w 2156327"/>
                  <a:gd name="connsiteY1-2764" fmla="*/ 269543 h 1865682"/>
                  <a:gd name="connsiteX2-2765" fmla="*/ 292072 w 2156327"/>
                  <a:gd name="connsiteY2-2766" fmla="*/ 580030 h 1865682"/>
                  <a:gd name="connsiteX3-2767" fmla="*/ 8881 w 2156327"/>
                  <a:gd name="connsiteY3-2768" fmla="*/ 887105 h 1865682"/>
                  <a:gd name="connsiteX4-2769" fmla="*/ 169242 w 2156327"/>
                  <a:gd name="connsiteY4-2770" fmla="*/ 1228299 h 1865682"/>
                  <a:gd name="connsiteX5-2771" fmla="*/ 449022 w 2156327"/>
                  <a:gd name="connsiteY5-2772" fmla="*/ 1439839 h 1865682"/>
                  <a:gd name="connsiteX6-2773" fmla="*/ 483141 w 2156327"/>
                  <a:gd name="connsiteY6-2774" fmla="*/ 1702558 h 1865682"/>
                  <a:gd name="connsiteX7-2775" fmla="*/ 749272 w 2156327"/>
                  <a:gd name="connsiteY7-2776" fmla="*/ 1856096 h 1865682"/>
                  <a:gd name="connsiteX8-2777" fmla="*/ 1124586 w 2156327"/>
                  <a:gd name="connsiteY8-2778" fmla="*/ 1760561 h 1865682"/>
                  <a:gd name="connsiteX9-2779" fmla="*/ 1622729 w 2156327"/>
                  <a:gd name="connsiteY9-2780" fmla="*/ 1818564 h 1865682"/>
                  <a:gd name="connsiteX10-2781" fmla="*/ 1943451 w 2156327"/>
                  <a:gd name="connsiteY10-2782" fmla="*/ 1777621 h 1865682"/>
                  <a:gd name="connsiteX11-2783" fmla="*/ 2032162 w 2156327"/>
                  <a:gd name="connsiteY11-2784" fmla="*/ 1572905 h 1865682"/>
                  <a:gd name="connsiteX12-2785" fmla="*/ 2004866 w 2156327"/>
                  <a:gd name="connsiteY12-2786" fmla="*/ 1313597 h 1865682"/>
                  <a:gd name="connsiteX13-2787" fmla="*/ 2066280 w 2156327"/>
                  <a:gd name="connsiteY13-2788" fmla="*/ 1204415 h 1865682"/>
                  <a:gd name="connsiteX14-2789" fmla="*/ 2154992 w 2156327"/>
                  <a:gd name="connsiteY14-2790" fmla="*/ 1037230 h 1865682"/>
                  <a:gd name="connsiteX15-2791" fmla="*/ 2015103 w 2156327"/>
                  <a:gd name="connsiteY15-2792" fmla="*/ 730155 h 1865682"/>
                  <a:gd name="connsiteX16-2793" fmla="*/ 1905920 w 2156327"/>
                  <a:gd name="connsiteY16-2794" fmla="*/ 573206 h 1865682"/>
                  <a:gd name="connsiteX17-2795" fmla="*/ 1922980 w 2156327"/>
                  <a:gd name="connsiteY17-2796" fmla="*/ 249072 h 1865682"/>
                  <a:gd name="connsiteX18-2797" fmla="*/ 1680732 w 2156327"/>
                  <a:gd name="connsiteY18-2798" fmla="*/ 30708 h 1865682"/>
                  <a:gd name="connsiteX19-2799" fmla="*/ 1329301 w 2156327"/>
                  <a:gd name="connsiteY19-2800" fmla="*/ 109182 h 1865682"/>
                  <a:gd name="connsiteX20-2801" fmla="*/ 1042699 w 2156327"/>
                  <a:gd name="connsiteY20-2802" fmla="*/ 119418 h 1865682"/>
                  <a:gd name="connsiteX21-2803" fmla="*/ 790216 w 2156327"/>
                  <a:gd name="connsiteY21-2804" fmla="*/ 0 h 1865682"/>
                  <a:gd name="connsiteX0-2805" fmla="*/ 790216 w 2156327"/>
                  <a:gd name="connsiteY0-2806" fmla="*/ 0 h 1865682"/>
                  <a:gd name="connsiteX1-2807" fmla="*/ 445610 w 2156327"/>
                  <a:gd name="connsiteY1-2808" fmla="*/ 269543 h 1865682"/>
                  <a:gd name="connsiteX2-2809" fmla="*/ 292072 w 2156327"/>
                  <a:gd name="connsiteY2-2810" fmla="*/ 580030 h 1865682"/>
                  <a:gd name="connsiteX3-2811" fmla="*/ 8881 w 2156327"/>
                  <a:gd name="connsiteY3-2812" fmla="*/ 887105 h 1865682"/>
                  <a:gd name="connsiteX4-2813" fmla="*/ 169242 w 2156327"/>
                  <a:gd name="connsiteY4-2814" fmla="*/ 1228299 h 1865682"/>
                  <a:gd name="connsiteX5-2815" fmla="*/ 449022 w 2156327"/>
                  <a:gd name="connsiteY5-2816" fmla="*/ 1439839 h 1865682"/>
                  <a:gd name="connsiteX6-2817" fmla="*/ 483141 w 2156327"/>
                  <a:gd name="connsiteY6-2818" fmla="*/ 1702558 h 1865682"/>
                  <a:gd name="connsiteX7-2819" fmla="*/ 749272 w 2156327"/>
                  <a:gd name="connsiteY7-2820" fmla="*/ 1856096 h 1865682"/>
                  <a:gd name="connsiteX8-2821" fmla="*/ 1124586 w 2156327"/>
                  <a:gd name="connsiteY8-2822" fmla="*/ 1760561 h 1865682"/>
                  <a:gd name="connsiteX9-2823" fmla="*/ 1622729 w 2156327"/>
                  <a:gd name="connsiteY9-2824" fmla="*/ 1818564 h 1865682"/>
                  <a:gd name="connsiteX10-2825" fmla="*/ 1943451 w 2156327"/>
                  <a:gd name="connsiteY10-2826" fmla="*/ 1777621 h 1865682"/>
                  <a:gd name="connsiteX11-2827" fmla="*/ 2032162 w 2156327"/>
                  <a:gd name="connsiteY11-2828" fmla="*/ 1572905 h 1865682"/>
                  <a:gd name="connsiteX12-2829" fmla="*/ 2004866 w 2156327"/>
                  <a:gd name="connsiteY12-2830" fmla="*/ 1313597 h 1865682"/>
                  <a:gd name="connsiteX13-2831" fmla="*/ 2066280 w 2156327"/>
                  <a:gd name="connsiteY13-2832" fmla="*/ 1204415 h 1865682"/>
                  <a:gd name="connsiteX14-2833" fmla="*/ 2154992 w 2156327"/>
                  <a:gd name="connsiteY14-2834" fmla="*/ 1037230 h 1865682"/>
                  <a:gd name="connsiteX15-2835" fmla="*/ 2015103 w 2156327"/>
                  <a:gd name="connsiteY15-2836" fmla="*/ 730155 h 1865682"/>
                  <a:gd name="connsiteX16-2837" fmla="*/ 1905920 w 2156327"/>
                  <a:gd name="connsiteY16-2838" fmla="*/ 573206 h 1865682"/>
                  <a:gd name="connsiteX17-2839" fmla="*/ 1922980 w 2156327"/>
                  <a:gd name="connsiteY17-2840" fmla="*/ 249072 h 1865682"/>
                  <a:gd name="connsiteX18-2841" fmla="*/ 1680732 w 2156327"/>
                  <a:gd name="connsiteY18-2842" fmla="*/ 30708 h 1865682"/>
                  <a:gd name="connsiteX19-2843" fmla="*/ 1329301 w 2156327"/>
                  <a:gd name="connsiteY19-2844" fmla="*/ 109182 h 1865682"/>
                  <a:gd name="connsiteX20-2845" fmla="*/ 1042699 w 2156327"/>
                  <a:gd name="connsiteY20-2846" fmla="*/ 119418 h 1865682"/>
                  <a:gd name="connsiteX21-2847" fmla="*/ 790216 w 2156327"/>
                  <a:gd name="connsiteY21-2848" fmla="*/ 0 h 1865682"/>
                  <a:gd name="connsiteX0-2849" fmla="*/ 790216 w 2156327"/>
                  <a:gd name="connsiteY0-2850" fmla="*/ 0 h 1865682"/>
                  <a:gd name="connsiteX1-2851" fmla="*/ 452434 w 2156327"/>
                  <a:gd name="connsiteY1-2852" fmla="*/ 269543 h 1865682"/>
                  <a:gd name="connsiteX2-2853" fmla="*/ 292072 w 2156327"/>
                  <a:gd name="connsiteY2-2854" fmla="*/ 580030 h 1865682"/>
                  <a:gd name="connsiteX3-2855" fmla="*/ 8881 w 2156327"/>
                  <a:gd name="connsiteY3-2856" fmla="*/ 887105 h 1865682"/>
                  <a:gd name="connsiteX4-2857" fmla="*/ 169242 w 2156327"/>
                  <a:gd name="connsiteY4-2858" fmla="*/ 1228299 h 1865682"/>
                  <a:gd name="connsiteX5-2859" fmla="*/ 449022 w 2156327"/>
                  <a:gd name="connsiteY5-2860" fmla="*/ 1439839 h 1865682"/>
                  <a:gd name="connsiteX6-2861" fmla="*/ 483141 w 2156327"/>
                  <a:gd name="connsiteY6-2862" fmla="*/ 1702558 h 1865682"/>
                  <a:gd name="connsiteX7-2863" fmla="*/ 749272 w 2156327"/>
                  <a:gd name="connsiteY7-2864" fmla="*/ 1856096 h 1865682"/>
                  <a:gd name="connsiteX8-2865" fmla="*/ 1124586 w 2156327"/>
                  <a:gd name="connsiteY8-2866" fmla="*/ 1760561 h 1865682"/>
                  <a:gd name="connsiteX9-2867" fmla="*/ 1622729 w 2156327"/>
                  <a:gd name="connsiteY9-2868" fmla="*/ 1818564 h 1865682"/>
                  <a:gd name="connsiteX10-2869" fmla="*/ 1943451 w 2156327"/>
                  <a:gd name="connsiteY10-2870" fmla="*/ 1777621 h 1865682"/>
                  <a:gd name="connsiteX11-2871" fmla="*/ 2032162 w 2156327"/>
                  <a:gd name="connsiteY11-2872" fmla="*/ 1572905 h 1865682"/>
                  <a:gd name="connsiteX12-2873" fmla="*/ 2004866 w 2156327"/>
                  <a:gd name="connsiteY12-2874" fmla="*/ 1313597 h 1865682"/>
                  <a:gd name="connsiteX13-2875" fmla="*/ 2066280 w 2156327"/>
                  <a:gd name="connsiteY13-2876" fmla="*/ 1204415 h 1865682"/>
                  <a:gd name="connsiteX14-2877" fmla="*/ 2154992 w 2156327"/>
                  <a:gd name="connsiteY14-2878" fmla="*/ 1037230 h 1865682"/>
                  <a:gd name="connsiteX15-2879" fmla="*/ 2015103 w 2156327"/>
                  <a:gd name="connsiteY15-2880" fmla="*/ 730155 h 1865682"/>
                  <a:gd name="connsiteX16-2881" fmla="*/ 1905920 w 2156327"/>
                  <a:gd name="connsiteY16-2882" fmla="*/ 573206 h 1865682"/>
                  <a:gd name="connsiteX17-2883" fmla="*/ 1922980 w 2156327"/>
                  <a:gd name="connsiteY17-2884" fmla="*/ 249072 h 1865682"/>
                  <a:gd name="connsiteX18-2885" fmla="*/ 1680732 w 2156327"/>
                  <a:gd name="connsiteY18-2886" fmla="*/ 30708 h 1865682"/>
                  <a:gd name="connsiteX19-2887" fmla="*/ 1329301 w 2156327"/>
                  <a:gd name="connsiteY19-2888" fmla="*/ 109182 h 1865682"/>
                  <a:gd name="connsiteX20-2889" fmla="*/ 1042699 w 2156327"/>
                  <a:gd name="connsiteY20-2890" fmla="*/ 119418 h 1865682"/>
                  <a:gd name="connsiteX21-2891" fmla="*/ 790216 w 2156327"/>
                  <a:gd name="connsiteY21-2892" fmla="*/ 0 h 1865682"/>
                  <a:gd name="connsiteX0-2893" fmla="*/ 779980 w 2156327"/>
                  <a:gd name="connsiteY0-2894" fmla="*/ 0 h 1855446"/>
                  <a:gd name="connsiteX1-2895" fmla="*/ 452434 w 2156327"/>
                  <a:gd name="connsiteY1-2896" fmla="*/ 259307 h 1855446"/>
                  <a:gd name="connsiteX2-2897" fmla="*/ 292072 w 2156327"/>
                  <a:gd name="connsiteY2-2898" fmla="*/ 569794 h 1855446"/>
                  <a:gd name="connsiteX3-2899" fmla="*/ 8881 w 2156327"/>
                  <a:gd name="connsiteY3-2900" fmla="*/ 876869 h 1855446"/>
                  <a:gd name="connsiteX4-2901" fmla="*/ 169242 w 2156327"/>
                  <a:gd name="connsiteY4-2902" fmla="*/ 1218063 h 1855446"/>
                  <a:gd name="connsiteX5-2903" fmla="*/ 449022 w 2156327"/>
                  <a:gd name="connsiteY5-2904" fmla="*/ 1429603 h 1855446"/>
                  <a:gd name="connsiteX6-2905" fmla="*/ 483141 w 2156327"/>
                  <a:gd name="connsiteY6-2906" fmla="*/ 1692322 h 1855446"/>
                  <a:gd name="connsiteX7-2907" fmla="*/ 749272 w 2156327"/>
                  <a:gd name="connsiteY7-2908" fmla="*/ 1845860 h 1855446"/>
                  <a:gd name="connsiteX8-2909" fmla="*/ 1124586 w 2156327"/>
                  <a:gd name="connsiteY8-2910" fmla="*/ 1750325 h 1855446"/>
                  <a:gd name="connsiteX9-2911" fmla="*/ 1622729 w 2156327"/>
                  <a:gd name="connsiteY9-2912" fmla="*/ 1808328 h 1855446"/>
                  <a:gd name="connsiteX10-2913" fmla="*/ 1943451 w 2156327"/>
                  <a:gd name="connsiteY10-2914" fmla="*/ 1767385 h 1855446"/>
                  <a:gd name="connsiteX11-2915" fmla="*/ 2032162 w 2156327"/>
                  <a:gd name="connsiteY11-2916" fmla="*/ 1562669 h 1855446"/>
                  <a:gd name="connsiteX12-2917" fmla="*/ 2004866 w 2156327"/>
                  <a:gd name="connsiteY12-2918" fmla="*/ 1303361 h 1855446"/>
                  <a:gd name="connsiteX13-2919" fmla="*/ 2066280 w 2156327"/>
                  <a:gd name="connsiteY13-2920" fmla="*/ 1194179 h 1855446"/>
                  <a:gd name="connsiteX14-2921" fmla="*/ 2154992 w 2156327"/>
                  <a:gd name="connsiteY14-2922" fmla="*/ 1026994 h 1855446"/>
                  <a:gd name="connsiteX15-2923" fmla="*/ 2015103 w 2156327"/>
                  <a:gd name="connsiteY15-2924" fmla="*/ 719919 h 1855446"/>
                  <a:gd name="connsiteX16-2925" fmla="*/ 1905920 w 2156327"/>
                  <a:gd name="connsiteY16-2926" fmla="*/ 562970 h 1855446"/>
                  <a:gd name="connsiteX17-2927" fmla="*/ 1922980 w 2156327"/>
                  <a:gd name="connsiteY17-2928" fmla="*/ 238836 h 1855446"/>
                  <a:gd name="connsiteX18-2929" fmla="*/ 1680732 w 2156327"/>
                  <a:gd name="connsiteY18-2930" fmla="*/ 20472 h 1855446"/>
                  <a:gd name="connsiteX19-2931" fmla="*/ 1329301 w 2156327"/>
                  <a:gd name="connsiteY19-2932" fmla="*/ 98946 h 1855446"/>
                  <a:gd name="connsiteX20-2933" fmla="*/ 1042699 w 2156327"/>
                  <a:gd name="connsiteY20-2934" fmla="*/ 109182 h 1855446"/>
                  <a:gd name="connsiteX21-2935" fmla="*/ 779980 w 2156327"/>
                  <a:gd name="connsiteY21-2936" fmla="*/ 0 h 1855446"/>
                  <a:gd name="connsiteX0-2937" fmla="*/ 779980 w 2156327"/>
                  <a:gd name="connsiteY0-2938" fmla="*/ 37505 h 1892951"/>
                  <a:gd name="connsiteX1-2939" fmla="*/ 452434 w 2156327"/>
                  <a:gd name="connsiteY1-2940" fmla="*/ 296812 h 1892951"/>
                  <a:gd name="connsiteX2-2941" fmla="*/ 292072 w 2156327"/>
                  <a:gd name="connsiteY2-2942" fmla="*/ 607299 h 1892951"/>
                  <a:gd name="connsiteX3-2943" fmla="*/ 8881 w 2156327"/>
                  <a:gd name="connsiteY3-2944" fmla="*/ 914374 h 1892951"/>
                  <a:gd name="connsiteX4-2945" fmla="*/ 169242 w 2156327"/>
                  <a:gd name="connsiteY4-2946" fmla="*/ 1255568 h 1892951"/>
                  <a:gd name="connsiteX5-2947" fmla="*/ 449022 w 2156327"/>
                  <a:gd name="connsiteY5-2948" fmla="*/ 1467108 h 1892951"/>
                  <a:gd name="connsiteX6-2949" fmla="*/ 483141 w 2156327"/>
                  <a:gd name="connsiteY6-2950" fmla="*/ 1729827 h 1892951"/>
                  <a:gd name="connsiteX7-2951" fmla="*/ 749272 w 2156327"/>
                  <a:gd name="connsiteY7-2952" fmla="*/ 1883365 h 1892951"/>
                  <a:gd name="connsiteX8-2953" fmla="*/ 1124586 w 2156327"/>
                  <a:gd name="connsiteY8-2954" fmla="*/ 1787830 h 1892951"/>
                  <a:gd name="connsiteX9-2955" fmla="*/ 1622729 w 2156327"/>
                  <a:gd name="connsiteY9-2956" fmla="*/ 1845833 h 1892951"/>
                  <a:gd name="connsiteX10-2957" fmla="*/ 1943451 w 2156327"/>
                  <a:gd name="connsiteY10-2958" fmla="*/ 1804890 h 1892951"/>
                  <a:gd name="connsiteX11-2959" fmla="*/ 2032162 w 2156327"/>
                  <a:gd name="connsiteY11-2960" fmla="*/ 1600174 h 1892951"/>
                  <a:gd name="connsiteX12-2961" fmla="*/ 2004866 w 2156327"/>
                  <a:gd name="connsiteY12-2962" fmla="*/ 1340866 h 1892951"/>
                  <a:gd name="connsiteX13-2963" fmla="*/ 2066280 w 2156327"/>
                  <a:gd name="connsiteY13-2964" fmla="*/ 1231684 h 1892951"/>
                  <a:gd name="connsiteX14-2965" fmla="*/ 2154992 w 2156327"/>
                  <a:gd name="connsiteY14-2966" fmla="*/ 1064499 h 1892951"/>
                  <a:gd name="connsiteX15-2967" fmla="*/ 2015103 w 2156327"/>
                  <a:gd name="connsiteY15-2968" fmla="*/ 757424 h 1892951"/>
                  <a:gd name="connsiteX16-2969" fmla="*/ 1905920 w 2156327"/>
                  <a:gd name="connsiteY16-2970" fmla="*/ 600475 h 1892951"/>
                  <a:gd name="connsiteX17-2971" fmla="*/ 1922980 w 2156327"/>
                  <a:gd name="connsiteY17-2972" fmla="*/ 276341 h 1892951"/>
                  <a:gd name="connsiteX18-2973" fmla="*/ 1692348 w 2156327"/>
                  <a:gd name="connsiteY18-2974" fmla="*/ 920 h 1892951"/>
                  <a:gd name="connsiteX19-2975" fmla="*/ 1329301 w 2156327"/>
                  <a:gd name="connsiteY19-2976" fmla="*/ 136451 h 1892951"/>
                  <a:gd name="connsiteX20-2977" fmla="*/ 1042699 w 2156327"/>
                  <a:gd name="connsiteY20-2978" fmla="*/ 146687 h 1892951"/>
                  <a:gd name="connsiteX21-2979" fmla="*/ 779980 w 2156327"/>
                  <a:gd name="connsiteY21-2980" fmla="*/ 37505 h 1892951"/>
                  <a:gd name="connsiteX0-2981" fmla="*/ 779980 w 2156327"/>
                  <a:gd name="connsiteY0-2982" fmla="*/ 38166 h 1893612"/>
                  <a:gd name="connsiteX1-2983" fmla="*/ 452434 w 2156327"/>
                  <a:gd name="connsiteY1-2984" fmla="*/ 297473 h 1893612"/>
                  <a:gd name="connsiteX2-2985" fmla="*/ 292072 w 2156327"/>
                  <a:gd name="connsiteY2-2986" fmla="*/ 607960 h 1893612"/>
                  <a:gd name="connsiteX3-2987" fmla="*/ 8881 w 2156327"/>
                  <a:gd name="connsiteY3-2988" fmla="*/ 915035 h 1893612"/>
                  <a:gd name="connsiteX4-2989" fmla="*/ 169242 w 2156327"/>
                  <a:gd name="connsiteY4-2990" fmla="*/ 1256229 h 1893612"/>
                  <a:gd name="connsiteX5-2991" fmla="*/ 449022 w 2156327"/>
                  <a:gd name="connsiteY5-2992" fmla="*/ 1467769 h 1893612"/>
                  <a:gd name="connsiteX6-2993" fmla="*/ 483141 w 2156327"/>
                  <a:gd name="connsiteY6-2994" fmla="*/ 1730488 h 1893612"/>
                  <a:gd name="connsiteX7-2995" fmla="*/ 749272 w 2156327"/>
                  <a:gd name="connsiteY7-2996" fmla="*/ 1884026 h 1893612"/>
                  <a:gd name="connsiteX8-2997" fmla="*/ 1124586 w 2156327"/>
                  <a:gd name="connsiteY8-2998" fmla="*/ 1788491 h 1893612"/>
                  <a:gd name="connsiteX9-2999" fmla="*/ 1622729 w 2156327"/>
                  <a:gd name="connsiteY9-3000" fmla="*/ 1846494 h 1893612"/>
                  <a:gd name="connsiteX10-3001" fmla="*/ 1943451 w 2156327"/>
                  <a:gd name="connsiteY10-3002" fmla="*/ 1805551 h 1893612"/>
                  <a:gd name="connsiteX11-3003" fmla="*/ 2032162 w 2156327"/>
                  <a:gd name="connsiteY11-3004" fmla="*/ 1600835 h 1893612"/>
                  <a:gd name="connsiteX12-3005" fmla="*/ 2004866 w 2156327"/>
                  <a:gd name="connsiteY12-3006" fmla="*/ 1341527 h 1893612"/>
                  <a:gd name="connsiteX13-3007" fmla="*/ 2066280 w 2156327"/>
                  <a:gd name="connsiteY13-3008" fmla="*/ 1232345 h 1893612"/>
                  <a:gd name="connsiteX14-3009" fmla="*/ 2154992 w 2156327"/>
                  <a:gd name="connsiteY14-3010" fmla="*/ 1065160 h 1893612"/>
                  <a:gd name="connsiteX15-3011" fmla="*/ 2015103 w 2156327"/>
                  <a:gd name="connsiteY15-3012" fmla="*/ 758085 h 1893612"/>
                  <a:gd name="connsiteX16-3013" fmla="*/ 1905920 w 2156327"/>
                  <a:gd name="connsiteY16-3014" fmla="*/ 601136 h 1893612"/>
                  <a:gd name="connsiteX17-3015" fmla="*/ 1922980 w 2156327"/>
                  <a:gd name="connsiteY17-3016" fmla="*/ 277002 h 1893612"/>
                  <a:gd name="connsiteX18-3017" fmla="*/ 1692348 w 2156327"/>
                  <a:gd name="connsiteY18-3018" fmla="*/ 1581 h 1893612"/>
                  <a:gd name="connsiteX19-3019" fmla="*/ 1360275 w 2156327"/>
                  <a:gd name="connsiteY19-3020" fmla="*/ 92279 h 1893612"/>
                  <a:gd name="connsiteX20-3021" fmla="*/ 1042699 w 2156327"/>
                  <a:gd name="connsiteY20-3022" fmla="*/ 147348 h 1893612"/>
                  <a:gd name="connsiteX21-3023" fmla="*/ 779980 w 2156327"/>
                  <a:gd name="connsiteY21-3024" fmla="*/ 38166 h 1893612"/>
                  <a:gd name="connsiteX0-3025" fmla="*/ 779980 w 2156327"/>
                  <a:gd name="connsiteY0-3026" fmla="*/ 38166 h 1893612"/>
                  <a:gd name="connsiteX1-3027" fmla="*/ 452434 w 2156327"/>
                  <a:gd name="connsiteY1-3028" fmla="*/ 297473 h 1893612"/>
                  <a:gd name="connsiteX2-3029" fmla="*/ 292072 w 2156327"/>
                  <a:gd name="connsiteY2-3030" fmla="*/ 607960 h 1893612"/>
                  <a:gd name="connsiteX3-3031" fmla="*/ 8881 w 2156327"/>
                  <a:gd name="connsiteY3-3032" fmla="*/ 915035 h 1893612"/>
                  <a:gd name="connsiteX4-3033" fmla="*/ 169242 w 2156327"/>
                  <a:gd name="connsiteY4-3034" fmla="*/ 1256229 h 1893612"/>
                  <a:gd name="connsiteX5-3035" fmla="*/ 449022 w 2156327"/>
                  <a:gd name="connsiteY5-3036" fmla="*/ 1467769 h 1893612"/>
                  <a:gd name="connsiteX6-3037" fmla="*/ 483141 w 2156327"/>
                  <a:gd name="connsiteY6-3038" fmla="*/ 1730488 h 1893612"/>
                  <a:gd name="connsiteX7-3039" fmla="*/ 749272 w 2156327"/>
                  <a:gd name="connsiteY7-3040" fmla="*/ 1884026 h 1893612"/>
                  <a:gd name="connsiteX8-3041" fmla="*/ 1124586 w 2156327"/>
                  <a:gd name="connsiteY8-3042" fmla="*/ 1788491 h 1893612"/>
                  <a:gd name="connsiteX9-3043" fmla="*/ 1622729 w 2156327"/>
                  <a:gd name="connsiteY9-3044" fmla="*/ 1846494 h 1893612"/>
                  <a:gd name="connsiteX10-3045" fmla="*/ 1943451 w 2156327"/>
                  <a:gd name="connsiteY10-3046" fmla="*/ 1805551 h 1893612"/>
                  <a:gd name="connsiteX11-3047" fmla="*/ 2032162 w 2156327"/>
                  <a:gd name="connsiteY11-3048" fmla="*/ 1600835 h 1893612"/>
                  <a:gd name="connsiteX12-3049" fmla="*/ 2004866 w 2156327"/>
                  <a:gd name="connsiteY12-3050" fmla="*/ 1341527 h 1893612"/>
                  <a:gd name="connsiteX13-3051" fmla="*/ 2066280 w 2156327"/>
                  <a:gd name="connsiteY13-3052" fmla="*/ 1232345 h 1893612"/>
                  <a:gd name="connsiteX14-3053" fmla="*/ 2154992 w 2156327"/>
                  <a:gd name="connsiteY14-3054" fmla="*/ 1065160 h 1893612"/>
                  <a:gd name="connsiteX15-3055" fmla="*/ 2015103 w 2156327"/>
                  <a:gd name="connsiteY15-3056" fmla="*/ 758085 h 1893612"/>
                  <a:gd name="connsiteX16-3057" fmla="*/ 1905920 w 2156327"/>
                  <a:gd name="connsiteY16-3058" fmla="*/ 601136 h 1893612"/>
                  <a:gd name="connsiteX17-3059" fmla="*/ 1922980 w 2156327"/>
                  <a:gd name="connsiteY17-3060" fmla="*/ 277002 h 1893612"/>
                  <a:gd name="connsiteX18-3061" fmla="*/ 1692348 w 2156327"/>
                  <a:gd name="connsiteY18-3062" fmla="*/ 1581 h 1893612"/>
                  <a:gd name="connsiteX19-3063" fmla="*/ 1360275 w 2156327"/>
                  <a:gd name="connsiteY19-3064" fmla="*/ 92279 h 1893612"/>
                  <a:gd name="connsiteX20-3065" fmla="*/ 1073673 w 2156327"/>
                  <a:gd name="connsiteY20-3066" fmla="*/ 126970 h 1893612"/>
                  <a:gd name="connsiteX21-3067" fmla="*/ 779980 w 2156327"/>
                  <a:gd name="connsiteY21-3068" fmla="*/ 38166 h 1893612"/>
                  <a:gd name="connsiteX0-3069" fmla="*/ 779980 w 2156327"/>
                  <a:gd name="connsiteY0-3070" fmla="*/ 38166 h 1893612"/>
                  <a:gd name="connsiteX1-3071" fmla="*/ 452434 w 2156327"/>
                  <a:gd name="connsiteY1-3072" fmla="*/ 297473 h 1893612"/>
                  <a:gd name="connsiteX2-3073" fmla="*/ 292072 w 2156327"/>
                  <a:gd name="connsiteY2-3074" fmla="*/ 607960 h 1893612"/>
                  <a:gd name="connsiteX3-3075" fmla="*/ 8881 w 2156327"/>
                  <a:gd name="connsiteY3-3076" fmla="*/ 915035 h 1893612"/>
                  <a:gd name="connsiteX4-3077" fmla="*/ 169242 w 2156327"/>
                  <a:gd name="connsiteY4-3078" fmla="*/ 1256229 h 1893612"/>
                  <a:gd name="connsiteX5-3079" fmla="*/ 449022 w 2156327"/>
                  <a:gd name="connsiteY5-3080" fmla="*/ 1467769 h 1893612"/>
                  <a:gd name="connsiteX6-3081" fmla="*/ 483141 w 2156327"/>
                  <a:gd name="connsiteY6-3082" fmla="*/ 1730488 h 1893612"/>
                  <a:gd name="connsiteX7-3083" fmla="*/ 749272 w 2156327"/>
                  <a:gd name="connsiteY7-3084" fmla="*/ 1884026 h 1893612"/>
                  <a:gd name="connsiteX8-3085" fmla="*/ 1124586 w 2156327"/>
                  <a:gd name="connsiteY8-3086" fmla="*/ 1788491 h 1893612"/>
                  <a:gd name="connsiteX9-3087" fmla="*/ 1622729 w 2156327"/>
                  <a:gd name="connsiteY9-3088" fmla="*/ 1846494 h 1893612"/>
                  <a:gd name="connsiteX10-3089" fmla="*/ 1943451 w 2156327"/>
                  <a:gd name="connsiteY10-3090" fmla="*/ 1805551 h 1893612"/>
                  <a:gd name="connsiteX11-3091" fmla="*/ 2032162 w 2156327"/>
                  <a:gd name="connsiteY11-3092" fmla="*/ 1600835 h 1893612"/>
                  <a:gd name="connsiteX12-3093" fmla="*/ 2004866 w 2156327"/>
                  <a:gd name="connsiteY12-3094" fmla="*/ 1341527 h 1893612"/>
                  <a:gd name="connsiteX13-3095" fmla="*/ 2066280 w 2156327"/>
                  <a:gd name="connsiteY13-3096" fmla="*/ 1232345 h 1893612"/>
                  <a:gd name="connsiteX14-3097" fmla="*/ 2154992 w 2156327"/>
                  <a:gd name="connsiteY14-3098" fmla="*/ 1065160 h 1893612"/>
                  <a:gd name="connsiteX15-3099" fmla="*/ 2015103 w 2156327"/>
                  <a:gd name="connsiteY15-3100" fmla="*/ 758085 h 1893612"/>
                  <a:gd name="connsiteX16-3101" fmla="*/ 1905920 w 2156327"/>
                  <a:gd name="connsiteY16-3102" fmla="*/ 601136 h 1893612"/>
                  <a:gd name="connsiteX17-3103" fmla="*/ 1922980 w 2156327"/>
                  <a:gd name="connsiteY17-3104" fmla="*/ 277002 h 1893612"/>
                  <a:gd name="connsiteX18-3105" fmla="*/ 1692348 w 2156327"/>
                  <a:gd name="connsiteY18-3106" fmla="*/ 1581 h 1893612"/>
                  <a:gd name="connsiteX19-3107" fmla="*/ 1360275 w 2156327"/>
                  <a:gd name="connsiteY19-3108" fmla="*/ 92279 h 1893612"/>
                  <a:gd name="connsiteX20-3109" fmla="*/ 1073673 w 2156327"/>
                  <a:gd name="connsiteY20-3110" fmla="*/ 126970 h 1893612"/>
                  <a:gd name="connsiteX21-3111" fmla="*/ 779980 w 2156327"/>
                  <a:gd name="connsiteY21-3112" fmla="*/ 38166 h 1893612"/>
                  <a:gd name="connsiteX0-3113" fmla="*/ 764492 w 2156327"/>
                  <a:gd name="connsiteY0-3114" fmla="*/ 62619 h 1893612"/>
                  <a:gd name="connsiteX1-3115" fmla="*/ 452434 w 2156327"/>
                  <a:gd name="connsiteY1-3116" fmla="*/ 297473 h 1893612"/>
                  <a:gd name="connsiteX2-3117" fmla="*/ 292072 w 2156327"/>
                  <a:gd name="connsiteY2-3118" fmla="*/ 607960 h 1893612"/>
                  <a:gd name="connsiteX3-3119" fmla="*/ 8881 w 2156327"/>
                  <a:gd name="connsiteY3-3120" fmla="*/ 915035 h 1893612"/>
                  <a:gd name="connsiteX4-3121" fmla="*/ 169242 w 2156327"/>
                  <a:gd name="connsiteY4-3122" fmla="*/ 1256229 h 1893612"/>
                  <a:gd name="connsiteX5-3123" fmla="*/ 449022 w 2156327"/>
                  <a:gd name="connsiteY5-3124" fmla="*/ 1467769 h 1893612"/>
                  <a:gd name="connsiteX6-3125" fmla="*/ 483141 w 2156327"/>
                  <a:gd name="connsiteY6-3126" fmla="*/ 1730488 h 1893612"/>
                  <a:gd name="connsiteX7-3127" fmla="*/ 749272 w 2156327"/>
                  <a:gd name="connsiteY7-3128" fmla="*/ 1884026 h 1893612"/>
                  <a:gd name="connsiteX8-3129" fmla="*/ 1124586 w 2156327"/>
                  <a:gd name="connsiteY8-3130" fmla="*/ 1788491 h 1893612"/>
                  <a:gd name="connsiteX9-3131" fmla="*/ 1622729 w 2156327"/>
                  <a:gd name="connsiteY9-3132" fmla="*/ 1846494 h 1893612"/>
                  <a:gd name="connsiteX10-3133" fmla="*/ 1943451 w 2156327"/>
                  <a:gd name="connsiteY10-3134" fmla="*/ 1805551 h 1893612"/>
                  <a:gd name="connsiteX11-3135" fmla="*/ 2032162 w 2156327"/>
                  <a:gd name="connsiteY11-3136" fmla="*/ 1600835 h 1893612"/>
                  <a:gd name="connsiteX12-3137" fmla="*/ 2004866 w 2156327"/>
                  <a:gd name="connsiteY12-3138" fmla="*/ 1341527 h 1893612"/>
                  <a:gd name="connsiteX13-3139" fmla="*/ 2066280 w 2156327"/>
                  <a:gd name="connsiteY13-3140" fmla="*/ 1232345 h 1893612"/>
                  <a:gd name="connsiteX14-3141" fmla="*/ 2154992 w 2156327"/>
                  <a:gd name="connsiteY14-3142" fmla="*/ 1065160 h 1893612"/>
                  <a:gd name="connsiteX15-3143" fmla="*/ 2015103 w 2156327"/>
                  <a:gd name="connsiteY15-3144" fmla="*/ 758085 h 1893612"/>
                  <a:gd name="connsiteX16-3145" fmla="*/ 1905920 w 2156327"/>
                  <a:gd name="connsiteY16-3146" fmla="*/ 601136 h 1893612"/>
                  <a:gd name="connsiteX17-3147" fmla="*/ 1922980 w 2156327"/>
                  <a:gd name="connsiteY17-3148" fmla="*/ 277002 h 1893612"/>
                  <a:gd name="connsiteX18-3149" fmla="*/ 1692348 w 2156327"/>
                  <a:gd name="connsiteY18-3150" fmla="*/ 1581 h 1893612"/>
                  <a:gd name="connsiteX19-3151" fmla="*/ 1360275 w 2156327"/>
                  <a:gd name="connsiteY19-3152" fmla="*/ 92279 h 1893612"/>
                  <a:gd name="connsiteX20-3153" fmla="*/ 1073673 w 2156327"/>
                  <a:gd name="connsiteY20-3154" fmla="*/ 126970 h 1893612"/>
                  <a:gd name="connsiteX21-3155" fmla="*/ 764492 w 2156327"/>
                  <a:gd name="connsiteY21-3156" fmla="*/ 62619 h 1893612"/>
                  <a:gd name="connsiteX0-3157" fmla="*/ 764492 w 2156327"/>
                  <a:gd name="connsiteY0-3158" fmla="*/ 62619 h 1893612"/>
                  <a:gd name="connsiteX1-3159" fmla="*/ 452434 w 2156327"/>
                  <a:gd name="connsiteY1-3160" fmla="*/ 301549 h 1893612"/>
                  <a:gd name="connsiteX2-3161" fmla="*/ 292072 w 2156327"/>
                  <a:gd name="connsiteY2-3162" fmla="*/ 607960 h 1893612"/>
                  <a:gd name="connsiteX3-3163" fmla="*/ 8881 w 2156327"/>
                  <a:gd name="connsiteY3-3164" fmla="*/ 915035 h 1893612"/>
                  <a:gd name="connsiteX4-3165" fmla="*/ 169242 w 2156327"/>
                  <a:gd name="connsiteY4-3166" fmla="*/ 1256229 h 1893612"/>
                  <a:gd name="connsiteX5-3167" fmla="*/ 449022 w 2156327"/>
                  <a:gd name="connsiteY5-3168" fmla="*/ 1467769 h 1893612"/>
                  <a:gd name="connsiteX6-3169" fmla="*/ 483141 w 2156327"/>
                  <a:gd name="connsiteY6-3170" fmla="*/ 1730488 h 1893612"/>
                  <a:gd name="connsiteX7-3171" fmla="*/ 749272 w 2156327"/>
                  <a:gd name="connsiteY7-3172" fmla="*/ 1884026 h 1893612"/>
                  <a:gd name="connsiteX8-3173" fmla="*/ 1124586 w 2156327"/>
                  <a:gd name="connsiteY8-3174" fmla="*/ 1788491 h 1893612"/>
                  <a:gd name="connsiteX9-3175" fmla="*/ 1622729 w 2156327"/>
                  <a:gd name="connsiteY9-3176" fmla="*/ 1846494 h 1893612"/>
                  <a:gd name="connsiteX10-3177" fmla="*/ 1943451 w 2156327"/>
                  <a:gd name="connsiteY10-3178" fmla="*/ 1805551 h 1893612"/>
                  <a:gd name="connsiteX11-3179" fmla="*/ 2032162 w 2156327"/>
                  <a:gd name="connsiteY11-3180" fmla="*/ 1600835 h 1893612"/>
                  <a:gd name="connsiteX12-3181" fmla="*/ 2004866 w 2156327"/>
                  <a:gd name="connsiteY12-3182" fmla="*/ 1341527 h 1893612"/>
                  <a:gd name="connsiteX13-3183" fmla="*/ 2066280 w 2156327"/>
                  <a:gd name="connsiteY13-3184" fmla="*/ 1232345 h 1893612"/>
                  <a:gd name="connsiteX14-3185" fmla="*/ 2154992 w 2156327"/>
                  <a:gd name="connsiteY14-3186" fmla="*/ 1065160 h 1893612"/>
                  <a:gd name="connsiteX15-3187" fmla="*/ 2015103 w 2156327"/>
                  <a:gd name="connsiteY15-3188" fmla="*/ 758085 h 1893612"/>
                  <a:gd name="connsiteX16-3189" fmla="*/ 1905920 w 2156327"/>
                  <a:gd name="connsiteY16-3190" fmla="*/ 601136 h 1893612"/>
                  <a:gd name="connsiteX17-3191" fmla="*/ 1922980 w 2156327"/>
                  <a:gd name="connsiteY17-3192" fmla="*/ 277002 h 1893612"/>
                  <a:gd name="connsiteX18-3193" fmla="*/ 1692348 w 2156327"/>
                  <a:gd name="connsiteY18-3194" fmla="*/ 1581 h 1893612"/>
                  <a:gd name="connsiteX19-3195" fmla="*/ 1360275 w 2156327"/>
                  <a:gd name="connsiteY19-3196" fmla="*/ 92279 h 1893612"/>
                  <a:gd name="connsiteX20-3197" fmla="*/ 1073673 w 2156327"/>
                  <a:gd name="connsiteY20-3198" fmla="*/ 126970 h 1893612"/>
                  <a:gd name="connsiteX21-3199" fmla="*/ 764492 w 2156327"/>
                  <a:gd name="connsiteY21-3200" fmla="*/ 62619 h 1893612"/>
                  <a:gd name="connsiteX0-3201" fmla="*/ 764492 w 2156327"/>
                  <a:gd name="connsiteY0-3202" fmla="*/ 62619 h 1893612"/>
                  <a:gd name="connsiteX1-3203" fmla="*/ 452434 w 2156327"/>
                  <a:gd name="connsiteY1-3204" fmla="*/ 301549 h 1893612"/>
                  <a:gd name="connsiteX2-3205" fmla="*/ 292072 w 2156327"/>
                  <a:gd name="connsiteY2-3206" fmla="*/ 607960 h 1893612"/>
                  <a:gd name="connsiteX3-3207" fmla="*/ 8881 w 2156327"/>
                  <a:gd name="connsiteY3-3208" fmla="*/ 915035 h 1893612"/>
                  <a:gd name="connsiteX4-3209" fmla="*/ 169242 w 2156327"/>
                  <a:gd name="connsiteY4-3210" fmla="*/ 1256229 h 1893612"/>
                  <a:gd name="connsiteX5-3211" fmla="*/ 449022 w 2156327"/>
                  <a:gd name="connsiteY5-3212" fmla="*/ 1467769 h 1893612"/>
                  <a:gd name="connsiteX6-3213" fmla="*/ 483141 w 2156327"/>
                  <a:gd name="connsiteY6-3214" fmla="*/ 1730488 h 1893612"/>
                  <a:gd name="connsiteX7-3215" fmla="*/ 749272 w 2156327"/>
                  <a:gd name="connsiteY7-3216" fmla="*/ 1884026 h 1893612"/>
                  <a:gd name="connsiteX8-3217" fmla="*/ 1124586 w 2156327"/>
                  <a:gd name="connsiteY8-3218" fmla="*/ 1788491 h 1893612"/>
                  <a:gd name="connsiteX9-3219" fmla="*/ 1622729 w 2156327"/>
                  <a:gd name="connsiteY9-3220" fmla="*/ 1846494 h 1893612"/>
                  <a:gd name="connsiteX10-3221" fmla="*/ 1943451 w 2156327"/>
                  <a:gd name="connsiteY10-3222" fmla="*/ 1805551 h 1893612"/>
                  <a:gd name="connsiteX11-3223" fmla="*/ 2032162 w 2156327"/>
                  <a:gd name="connsiteY11-3224" fmla="*/ 1600835 h 1893612"/>
                  <a:gd name="connsiteX12-3225" fmla="*/ 2004866 w 2156327"/>
                  <a:gd name="connsiteY12-3226" fmla="*/ 1341527 h 1893612"/>
                  <a:gd name="connsiteX13-3227" fmla="*/ 2066280 w 2156327"/>
                  <a:gd name="connsiteY13-3228" fmla="*/ 1232345 h 1893612"/>
                  <a:gd name="connsiteX14-3229" fmla="*/ 2154992 w 2156327"/>
                  <a:gd name="connsiteY14-3230" fmla="*/ 1065160 h 1893612"/>
                  <a:gd name="connsiteX15-3231" fmla="*/ 2015103 w 2156327"/>
                  <a:gd name="connsiteY15-3232" fmla="*/ 758085 h 1893612"/>
                  <a:gd name="connsiteX16-3233" fmla="*/ 1905920 w 2156327"/>
                  <a:gd name="connsiteY16-3234" fmla="*/ 601136 h 1893612"/>
                  <a:gd name="connsiteX17-3235" fmla="*/ 1922980 w 2156327"/>
                  <a:gd name="connsiteY17-3236" fmla="*/ 277002 h 1893612"/>
                  <a:gd name="connsiteX18-3237" fmla="*/ 1692348 w 2156327"/>
                  <a:gd name="connsiteY18-3238" fmla="*/ 1581 h 1893612"/>
                  <a:gd name="connsiteX19-3239" fmla="*/ 1360275 w 2156327"/>
                  <a:gd name="connsiteY19-3240" fmla="*/ 92279 h 1893612"/>
                  <a:gd name="connsiteX20-3241" fmla="*/ 1073673 w 2156327"/>
                  <a:gd name="connsiteY20-3242" fmla="*/ 126970 h 1893612"/>
                  <a:gd name="connsiteX21-3243" fmla="*/ 764492 w 2156327"/>
                  <a:gd name="connsiteY21-3244" fmla="*/ 62619 h 1893612"/>
                  <a:gd name="connsiteX0-3245" fmla="*/ 746382 w 2138217"/>
                  <a:gd name="connsiteY0-3246" fmla="*/ 62619 h 1893612"/>
                  <a:gd name="connsiteX1-3247" fmla="*/ 434324 w 2138217"/>
                  <a:gd name="connsiteY1-3248" fmla="*/ 301549 h 1893612"/>
                  <a:gd name="connsiteX2-3249" fmla="*/ 273962 w 2138217"/>
                  <a:gd name="connsiteY2-3250" fmla="*/ 607960 h 1893612"/>
                  <a:gd name="connsiteX3-3251" fmla="*/ 14002 w 2138217"/>
                  <a:gd name="connsiteY3-3252" fmla="*/ 890582 h 1893612"/>
                  <a:gd name="connsiteX4-3253" fmla="*/ 151132 w 2138217"/>
                  <a:gd name="connsiteY4-3254" fmla="*/ 1256229 h 1893612"/>
                  <a:gd name="connsiteX5-3255" fmla="*/ 430912 w 2138217"/>
                  <a:gd name="connsiteY5-3256" fmla="*/ 1467769 h 1893612"/>
                  <a:gd name="connsiteX6-3257" fmla="*/ 465031 w 2138217"/>
                  <a:gd name="connsiteY6-3258" fmla="*/ 1730488 h 1893612"/>
                  <a:gd name="connsiteX7-3259" fmla="*/ 731162 w 2138217"/>
                  <a:gd name="connsiteY7-3260" fmla="*/ 1884026 h 1893612"/>
                  <a:gd name="connsiteX8-3261" fmla="*/ 1106476 w 2138217"/>
                  <a:gd name="connsiteY8-3262" fmla="*/ 1788491 h 1893612"/>
                  <a:gd name="connsiteX9-3263" fmla="*/ 1604619 w 2138217"/>
                  <a:gd name="connsiteY9-3264" fmla="*/ 1846494 h 1893612"/>
                  <a:gd name="connsiteX10-3265" fmla="*/ 1925341 w 2138217"/>
                  <a:gd name="connsiteY10-3266" fmla="*/ 1805551 h 1893612"/>
                  <a:gd name="connsiteX11-3267" fmla="*/ 2014052 w 2138217"/>
                  <a:gd name="connsiteY11-3268" fmla="*/ 1600835 h 1893612"/>
                  <a:gd name="connsiteX12-3269" fmla="*/ 1986756 w 2138217"/>
                  <a:gd name="connsiteY12-3270" fmla="*/ 1341527 h 1893612"/>
                  <a:gd name="connsiteX13-3271" fmla="*/ 2048170 w 2138217"/>
                  <a:gd name="connsiteY13-3272" fmla="*/ 1232345 h 1893612"/>
                  <a:gd name="connsiteX14-3273" fmla="*/ 2136882 w 2138217"/>
                  <a:gd name="connsiteY14-3274" fmla="*/ 1065160 h 1893612"/>
                  <a:gd name="connsiteX15-3275" fmla="*/ 1996993 w 2138217"/>
                  <a:gd name="connsiteY15-3276" fmla="*/ 758085 h 1893612"/>
                  <a:gd name="connsiteX16-3277" fmla="*/ 1887810 w 2138217"/>
                  <a:gd name="connsiteY16-3278" fmla="*/ 601136 h 1893612"/>
                  <a:gd name="connsiteX17-3279" fmla="*/ 1904870 w 2138217"/>
                  <a:gd name="connsiteY17-3280" fmla="*/ 277002 h 1893612"/>
                  <a:gd name="connsiteX18-3281" fmla="*/ 1674238 w 2138217"/>
                  <a:gd name="connsiteY18-3282" fmla="*/ 1581 h 1893612"/>
                  <a:gd name="connsiteX19-3283" fmla="*/ 1342165 w 2138217"/>
                  <a:gd name="connsiteY19-3284" fmla="*/ 92279 h 1893612"/>
                  <a:gd name="connsiteX20-3285" fmla="*/ 1055563 w 2138217"/>
                  <a:gd name="connsiteY20-3286" fmla="*/ 126970 h 1893612"/>
                  <a:gd name="connsiteX21-3287" fmla="*/ 746382 w 2138217"/>
                  <a:gd name="connsiteY21-3288" fmla="*/ 62619 h 1893612"/>
                  <a:gd name="connsiteX0-3289" fmla="*/ 741262 w 2133097"/>
                  <a:gd name="connsiteY0-3290" fmla="*/ 62619 h 1893612"/>
                  <a:gd name="connsiteX1-3291" fmla="*/ 429204 w 2133097"/>
                  <a:gd name="connsiteY1-3292" fmla="*/ 301549 h 1893612"/>
                  <a:gd name="connsiteX2-3293" fmla="*/ 268842 w 2133097"/>
                  <a:gd name="connsiteY2-3294" fmla="*/ 607960 h 1893612"/>
                  <a:gd name="connsiteX3-3295" fmla="*/ 8882 w 2133097"/>
                  <a:gd name="connsiteY3-3296" fmla="*/ 890582 h 1893612"/>
                  <a:gd name="connsiteX4-3297" fmla="*/ 169242 w 2133097"/>
                  <a:gd name="connsiteY4-3298" fmla="*/ 1239927 h 1893612"/>
                  <a:gd name="connsiteX5-3299" fmla="*/ 425792 w 2133097"/>
                  <a:gd name="connsiteY5-3300" fmla="*/ 1467769 h 1893612"/>
                  <a:gd name="connsiteX6-3301" fmla="*/ 459911 w 2133097"/>
                  <a:gd name="connsiteY6-3302" fmla="*/ 1730488 h 1893612"/>
                  <a:gd name="connsiteX7-3303" fmla="*/ 726042 w 2133097"/>
                  <a:gd name="connsiteY7-3304" fmla="*/ 1884026 h 1893612"/>
                  <a:gd name="connsiteX8-3305" fmla="*/ 1101356 w 2133097"/>
                  <a:gd name="connsiteY8-3306" fmla="*/ 1788491 h 1893612"/>
                  <a:gd name="connsiteX9-3307" fmla="*/ 1599499 w 2133097"/>
                  <a:gd name="connsiteY9-3308" fmla="*/ 1846494 h 1893612"/>
                  <a:gd name="connsiteX10-3309" fmla="*/ 1920221 w 2133097"/>
                  <a:gd name="connsiteY10-3310" fmla="*/ 1805551 h 1893612"/>
                  <a:gd name="connsiteX11-3311" fmla="*/ 2008932 w 2133097"/>
                  <a:gd name="connsiteY11-3312" fmla="*/ 1600835 h 1893612"/>
                  <a:gd name="connsiteX12-3313" fmla="*/ 1981636 w 2133097"/>
                  <a:gd name="connsiteY12-3314" fmla="*/ 1341527 h 1893612"/>
                  <a:gd name="connsiteX13-3315" fmla="*/ 2043050 w 2133097"/>
                  <a:gd name="connsiteY13-3316" fmla="*/ 1232345 h 1893612"/>
                  <a:gd name="connsiteX14-3317" fmla="*/ 2131762 w 2133097"/>
                  <a:gd name="connsiteY14-3318" fmla="*/ 1065160 h 1893612"/>
                  <a:gd name="connsiteX15-3319" fmla="*/ 1991873 w 2133097"/>
                  <a:gd name="connsiteY15-3320" fmla="*/ 758085 h 1893612"/>
                  <a:gd name="connsiteX16-3321" fmla="*/ 1882690 w 2133097"/>
                  <a:gd name="connsiteY16-3322" fmla="*/ 601136 h 1893612"/>
                  <a:gd name="connsiteX17-3323" fmla="*/ 1899750 w 2133097"/>
                  <a:gd name="connsiteY17-3324" fmla="*/ 277002 h 1893612"/>
                  <a:gd name="connsiteX18-3325" fmla="*/ 1669118 w 2133097"/>
                  <a:gd name="connsiteY18-3326" fmla="*/ 1581 h 1893612"/>
                  <a:gd name="connsiteX19-3327" fmla="*/ 1337045 w 2133097"/>
                  <a:gd name="connsiteY19-3328" fmla="*/ 92279 h 1893612"/>
                  <a:gd name="connsiteX20-3329" fmla="*/ 1050443 w 2133097"/>
                  <a:gd name="connsiteY20-3330" fmla="*/ 126970 h 1893612"/>
                  <a:gd name="connsiteX21-3331" fmla="*/ 741262 w 2133097"/>
                  <a:gd name="connsiteY21-3332" fmla="*/ 62619 h 1893612"/>
                  <a:gd name="connsiteX0-3333" fmla="*/ 753158 w 2144993"/>
                  <a:gd name="connsiteY0-3334" fmla="*/ 62619 h 1893612"/>
                  <a:gd name="connsiteX1-3335" fmla="*/ 441100 w 2144993"/>
                  <a:gd name="connsiteY1-3336" fmla="*/ 301549 h 1893612"/>
                  <a:gd name="connsiteX2-3337" fmla="*/ 280738 w 2144993"/>
                  <a:gd name="connsiteY2-3338" fmla="*/ 607960 h 1893612"/>
                  <a:gd name="connsiteX3-3339" fmla="*/ 20778 w 2144993"/>
                  <a:gd name="connsiteY3-3340" fmla="*/ 890582 h 1893612"/>
                  <a:gd name="connsiteX4-3341" fmla="*/ 181138 w 2144993"/>
                  <a:gd name="connsiteY4-3342" fmla="*/ 1239927 h 1893612"/>
                  <a:gd name="connsiteX5-3343" fmla="*/ 437688 w 2144993"/>
                  <a:gd name="connsiteY5-3344" fmla="*/ 1467769 h 1893612"/>
                  <a:gd name="connsiteX6-3345" fmla="*/ 471807 w 2144993"/>
                  <a:gd name="connsiteY6-3346" fmla="*/ 1730488 h 1893612"/>
                  <a:gd name="connsiteX7-3347" fmla="*/ 737938 w 2144993"/>
                  <a:gd name="connsiteY7-3348" fmla="*/ 1884026 h 1893612"/>
                  <a:gd name="connsiteX8-3349" fmla="*/ 1113252 w 2144993"/>
                  <a:gd name="connsiteY8-3350" fmla="*/ 1788491 h 1893612"/>
                  <a:gd name="connsiteX9-3351" fmla="*/ 1611395 w 2144993"/>
                  <a:gd name="connsiteY9-3352" fmla="*/ 1846494 h 1893612"/>
                  <a:gd name="connsiteX10-3353" fmla="*/ 1932117 w 2144993"/>
                  <a:gd name="connsiteY10-3354" fmla="*/ 1805551 h 1893612"/>
                  <a:gd name="connsiteX11-3355" fmla="*/ 2020828 w 2144993"/>
                  <a:gd name="connsiteY11-3356" fmla="*/ 1600835 h 1893612"/>
                  <a:gd name="connsiteX12-3357" fmla="*/ 1993532 w 2144993"/>
                  <a:gd name="connsiteY12-3358" fmla="*/ 1341527 h 1893612"/>
                  <a:gd name="connsiteX13-3359" fmla="*/ 2054946 w 2144993"/>
                  <a:gd name="connsiteY13-3360" fmla="*/ 1232345 h 1893612"/>
                  <a:gd name="connsiteX14-3361" fmla="*/ 2143658 w 2144993"/>
                  <a:gd name="connsiteY14-3362" fmla="*/ 1065160 h 1893612"/>
                  <a:gd name="connsiteX15-3363" fmla="*/ 2003769 w 2144993"/>
                  <a:gd name="connsiteY15-3364" fmla="*/ 758085 h 1893612"/>
                  <a:gd name="connsiteX16-3365" fmla="*/ 1894586 w 2144993"/>
                  <a:gd name="connsiteY16-3366" fmla="*/ 601136 h 1893612"/>
                  <a:gd name="connsiteX17-3367" fmla="*/ 1911646 w 2144993"/>
                  <a:gd name="connsiteY17-3368" fmla="*/ 277002 h 1893612"/>
                  <a:gd name="connsiteX18-3369" fmla="*/ 1681014 w 2144993"/>
                  <a:gd name="connsiteY18-3370" fmla="*/ 1581 h 1893612"/>
                  <a:gd name="connsiteX19-3371" fmla="*/ 1348941 w 2144993"/>
                  <a:gd name="connsiteY19-3372" fmla="*/ 92279 h 1893612"/>
                  <a:gd name="connsiteX20-3373" fmla="*/ 1062339 w 2144993"/>
                  <a:gd name="connsiteY20-3374" fmla="*/ 126970 h 1893612"/>
                  <a:gd name="connsiteX21-3375" fmla="*/ 753158 w 2144993"/>
                  <a:gd name="connsiteY21-3376" fmla="*/ 62619 h 1893612"/>
                  <a:gd name="connsiteX0-3377" fmla="*/ 753158 w 2144993"/>
                  <a:gd name="connsiteY0-3378" fmla="*/ 62619 h 1893612"/>
                  <a:gd name="connsiteX1-3379" fmla="*/ 441100 w 2144993"/>
                  <a:gd name="connsiteY1-3380" fmla="*/ 301549 h 1893612"/>
                  <a:gd name="connsiteX2-3381" fmla="*/ 280738 w 2144993"/>
                  <a:gd name="connsiteY2-3382" fmla="*/ 607960 h 1893612"/>
                  <a:gd name="connsiteX3-3383" fmla="*/ 20778 w 2144993"/>
                  <a:gd name="connsiteY3-3384" fmla="*/ 890582 h 1893612"/>
                  <a:gd name="connsiteX4-3385" fmla="*/ 181138 w 2144993"/>
                  <a:gd name="connsiteY4-3386" fmla="*/ 1239927 h 1893612"/>
                  <a:gd name="connsiteX5-3387" fmla="*/ 453175 w 2144993"/>
                  <a:gd name="connsiteY5-3388" fmla="*/ 1492223 h 1893612"/>
                  <a:gd name="connsiteX6-3389" fmla="*/ 471807 w 2144993"/>
                  <a:gd name="connsiteY6-3390" fmla="*/ 1730488 h 1893612"/>
                  <a:gd name="connsiteX7-3391" fmla="*/ 737938 w 2144993"/>
                  <a:gd name="connsiteY7-3392" fmla="*/ 1884026 h 1893612"/>
                  <a:gd name="connsiteX8-3393" fmla="*/ 1113252 w 2144993"/>
                  <a:gd name="connsiteY8-3394" fmla="*/ 1788491 h 1893612"/>
                  <a:gd name="connsiteX9-3395" fmla="*/ 1611395 w 2144993"/>
                  <a:gd name="connsiteY9-3396" fmla="*/ 1846494 h 1893612"/>
                  <a:gd name="connsiteX10-3397" fmla="*/ 1932117 w 2144993"/>
                  <a:gd name="connsiteY10-3398" fmla="*/ 1805551 h 1893612"/>
                  <a:gd name="connsiteX11-3399" fmla="*/ 2020828 w 2144993"/>
                  <a:gd name="connsiteY11-3400" fmla="*/ 1600835 h 1893612"/>
                  <a:gd name="connsiteX12-3401" fmla="*/ 1993532 w 2144993"/>
                  <a:gd name="connsiteY12-3402" fmla="*/ 1341527 h 1893612"/>
                  <a:gd name="connsiteX13-3403" fmla="*/ 2054946 w 2144993"/>
                  <a:gd name="connsiteY13-3404" fmla="*/ 1232345 h 1893612"/>
                  <a:gd name="connsiteX14-3405" fmla="*/ 2143658 w 2144993"/>
                  <a:gd name="connsiteY14-3406" fmla="*/ 1065160 h 1893612"/>
                  <a:gd name="connsiteX15-3407" fmla="*/ 2003769 w 2144993"/>
                  <a:gd name="connsiteY15-3408" fmla="*/ 758085 h 1893612"/>
                  <a:gd name="connsiteX16-3409" fmla="*/ 1894586 w 2144993"/>
                  <a:gd name="connsiteY16-3410" fmla="*/ 601136 h 1893612"/>
                  <a:gd name="connsiteX17-3411" fmla="*/ 1911646 w 2144993"/>
                  <a:gd name="connsiteY17-3412" fmla="*/ 277002 h 1893612"/>
                  <a:gd name="connsiteX18-3413" fmla="*/ 1681014 w 2144993"/>
                  <a:gd name="connsiteY18-3414" fmla="*/ 1581 h 1893612"/>
                  <a:gd name="connsiteX19-3415" fmla="*/ 1348941 w 2144993"/>
                  <a:gd name="connsiteY19-3416" fmla="*/ 92279 h 1893612"/>
                  <a:gd name="connsiteX20-3417" fmla="*/ 1062339 w 2144993"/>
                  <a:gd name="connsiteY20-3418" fmla="*/ 126970 h 1893612"/>
                  <a:gd name="connsiteX21-3419" fmla="*/ 753158 w 2144993"/>
                  <a:gd name="connsiteY21-3420" fmla="*/ 62619 h 1893612"/>
                  <a:gd name="connsiteX0-3421" fmla="*/ 753158 w 2144993"/>
                  <a:gd name="connsiteY0-3422" fmla="*/ 62619 h 1893612"/>
                  <a:gd name="connsiteX1-3423" fmla="*/ 441100 w 2144993"/>
                  <a:gd name="connsiteY1-3424" fmla="*/ 301549 h 1893612"/>
                  <a:gd name="connsiteX2-3425" fmla="*/ 280738 w 2144993"/>
                  <a:gd name="connsiteY2-3426" fmla="*/ 607960 h 1893612"/>
                  <a:gd name="connsiteX3-3427" fmla="*/ 20778 w 2144993"/>
                  <a:gd name="connsiteY3-3428" fmla="*/ 890582 h 1893612"/>
                  <a:gd name="connsiteX4-3429" fmla="*/ 181138 w 2144993"/>
                  <a:gd name="connsiteY4-3430" fmla="*/ 1239927 h 1893612"/>
                  <a:gd name="connsiteX5-3431" fmla="*/ 453175 w 2144993"/>
                  <a:gd name="connsiteY5-3432" fmla="*/ 1492223 h 1893612"/>
                  <a:gd name="connsiteX6-3433" fmla="*/ 471807 w 2144993"/>
                  <a:gd name="connsiteY6-3434" fmla="*/ 1730488 h 1893612"/>
                  <a:gd name="connsiteX7-3435" fmla="*/ 737938 w 2144993"/>
                  <a:gd name="connsiteY7-3436" fmla="*/ 1884026 h 1893612"/>
                  <a:gd name="connsiteX8-3437" fmla="*/ 1113252 w 2144993"/>
                  <a:gd name="connsiteY8-3438" fmla="*/ 1788491 h 1893612"/>
                  <a:gd name="connsiteX9-3439" fmla="*/ 1611395 w 2144993"/>
                  <a:gd name="connsiteY9-3440" fmla="*/ 1846494 h 1893612"/>
                  <a:gd name="connsiteX10-3441" fmla="*/ 1932117 w 2144993"/>
                  <a:gd name="connsiteY10-3442" fmla="*/ 1805551 h 1893612"/>
                  <a:gd name="connsiteX11-3443" fmla="*/ 2020828 w 2144993"/>
                  <a:gd name="connsiteY11-3444" fmla="*/ 1600835 h 1893612"/>
                  <a:gd name="connsiteX12-3445" fmla="*/ 1993532 w 2144993"/>
                  <a:gd name="connsiteY12-3446" fmla="*/ 1341527 h 1893612"/>
                  <a:gd name="connsiteX13-3447" fmla="*/ 2054946 w 2144993"/>
                  <a:gd name="connsiteY13-3448" fmla="*/ 1232345 h 1893612"/>
                  <a:gd name="connsiteX14-3449" fmla="*/ 2143658 w 2144993"/>
                  <a:gd name="connsiteY14-3450" fmla="*/ 1065160 h 1893612"/>
                  <a:gd name="connsiteX15-3451" fmla="*/ 2003769 w 2144993"/>
                  <a:gd name="connsiteY15-3452" fmla="*/ 758085 h 1893612"/>
                  <a:gd name="connsiteX16-3453" fmla="*/ 1894586 w 2144993"/>
                  <a:gd name="connsiteY16-3454" fmla="*/ 601136 h 1893612"/>
                  <a:gd name="connsiteX17-3455" fmla="*/ 1911646 w 2144993"/>
                  <a:gd name="connsiteY17-3456" fmla="*/ 277002 h 1893612"/>
                  <a:gd name="connsiteX18-3457" fmla="*/ 1681014 w 2144993"/>
                  <a:gd name="connsiteY18-3458" fmla="*/ 1581 h 1893612"/>
                  <a:gd name="connsiteX19-3459" fmla="*/ 1348941 w 2144993"/>
                  <a:gd name="connsiteY19-3460" fmla="*/ 92279 h 1893612"/>
                  <a:gd name="connsiteX20-3461" fmla="*/ 1062339 w 2144993"/>
                  <a:gd name="connsiteY20-3462" fmla="*/ 126970 h 1893612"/>
                  <a:gd name="connsiteX21-3463" fmla="*/ 753158 w 2144993"/>
                  <a:gd name="connsiteY21-3464" fmla="*/ 62619 h 1893612"/>
                  <a:gd name="connsiteX0-3465" fmla="*/ 753158 w 2144993"/>
                  <a:gd name="connsiteY0-3466" fmla="*/ 62619 h 1952641"/>
                  <a:gd name="connsiteX1-3467" fmla="*/ 441100 w 2144993"/>
                  <a:gd name="connsiteY1-3468" fmla="*/ 301549 h 1952641"/>
                  <a:gd name="connsiteX2-3469" fmla="*/ 280738 w 2144993"/>
                  <a:gd name="connsiteY2-3470" fmla="*/ 607960 h 1952641"/>
                  <a:gd name="connsiteX3-3471" fmla="*/ 20778 w 2144993"/>
                  <a:gd name="connsiteY3-3472" fmla="*/ 890582 h 1952641"/>
                  <a:gd name="connsiteX4-3473" fmla="*/ 181138 w 2144993"/>
                  <a:gd name="connsiteY4-3474" fmla="*/ 1239927 h 1952641"/>
                  <a:gd name="connsiteX5-3475" fmla="*/ 453175 w 2144993"/>
                  <a:gd name="connsiteY5-3476" fmla="*/ 1492223 h 1952641"/>
                  <a:gd name="connsiteX6-3477" fmla="*/ 471807 w 2144993"/>
                  <a:gd name="connsiteY6-3478" fmla="*/ 1730488 h 1952641"/>
                  <a:gd name="connsiteX7-3479" fmla="*/ 737938 w 2144993"/>
                  <a:gd name="connsiteY7-3480" fmla="*/ 1884026 h 1952641"/>
                  <a:gd name="connsiteX8-3481" fmla="*/ 1113252 w 2144993"/>
                  <a:gd name="connsiteY8-3482" fmla="*/ 1788491 h 1952641"/>
                  <a:gd name="connsiteX9-3483" fmla="*/ 1665599 w 2144993"/>
                  <a:gd name="connsiteY9-3484" fmla="*/ 1952458 h 1952641"/>
                  <a:gd name="connsiteX10-3485" fmla="*/ 1932117 w 2144993"/>
                  <a:gd name="connsiteY10-3486" fmla="*/ 1805551 h 1952641"/>
                  <a:gd name="connsiteX11-3487" fmla="*/ 2020828 w 2144993"/>
                  <a:gd name="connsiteY11-3488" fmla="*/ 1600835 h 1952641"/>
                  <a:gd name="connsiteX12-3489" fmla="*/ 1993532 w 2144993"/>
                  <a:gd name="connsiteY12-3490" fmla="*/ 1341527 h 1952641"/>
                  <a:gd name="connsiteX13-3491" fmla="*/ 2054946 w 2144993"/>
                  <a:gd name="connsiteY13-3492" fmla="*/ 1232345 h 1952641"/>
                  <a:gd name="connsiteX14-3493" fmla="*/ 2143658 w 2144993"/>
                  <a:gd name="connsiteY14-3494" fmla="*/ 1065160 h 1952641"/>
                  <a:gd name="connsiteX15-3495" fmla="*/ 2003769 w 2144993"/>
                  <a:gd name="connsiteY15-3496" fmla="*/ 758085 h 1952641"/>
                  <a:gd name="connsiteX16-3497" fmla="*/ 1894586 w 2144993"/>
                  <a:gd name="connsiteY16-3498" fmla="*/ 601136 h 1952641"/>
                  <a:gd name="connsiteX17-3499" fmla="*/ 1911646 w 2144993"/>
                  <a:gd name="connsiteY17-3500" fmla="*/ 277002 h 1952641"/>
                  <a:gd name="connsiteX18-3501" fmla="*/ 1681014 w 2144993"/>
                  <a:gd name="connsiteY18-3502" fmla="*/ 1581 h 1952641"/>
                  <a:gd name="connsiteX19-3503" fmla="*/ 1348941 w 2144993"/>
                  <a:gd name="connsiteY19-3504" fmla="*/ 92279 h 1952641"/>
                  <a:gd name="connsiteX20-3505" fmla="*/ 1062339 w 2144993"/>
                  <a:gd name="connsiteY20-3506" fmla="*/ 126970 h 1952641"/>
                  <a:gd name="connsiteX21-3507" fmla="*/ 753158 w 2144993"/>
                  <a:gd name="connsiteY21-3508" fmla="*/ 62619 h 1952641"/>
                  <a:gd name="connsiteX0-3509" fmla="*/ 753158 w 2144993"/>
                  <a:gd name="connsiteY0-3510" fmla="*/ 62619 h 1953180"/>
                  <a:gd name="connsiteX1-3511" fmla="*/ 441100 w 2144993"/>
                  <a:gd name="connsiteY1-3512" fmla="*/ 301549 h 1953180"/>
                  <a:gd name="connsiteX2-3513" fmla="*/ 280738 w 2144993"/>
                  <a:gd name="connsiteY2-3514" fmla="*/ 607960 h 1953180"/>
                  <a:gd name="connsiteX3-3515" fmla="*/ 20778 w 2144993"/>
                  <a:gd name="connsiteY3-3516" fmla="*/ 890582 h 1953180"/>
                  <a:gd name="connsiteX4-3517" fmla="*/ 181138 w 2144993"/>
                  <a:gd name="connsiteY4-3518" fmla="*/ 1239927 h 1953180"/>
                  <a:gd name="connsiteX5-3519" fmla="*/ 453175 w 2144993"/>
                  <a:gd name="connsiteY5-3520" fmla="*/ 1492223 h 1953180"/>
                  <a:gd name="connsiteX6-3521" fmla="*/ 471807 w 2144993"/>
                  <a:gd name="connsiteY6-3522" fmla="*/ 1730488 h 1953180"/>
                  <a:gd name="connsiteX7-3523" fmla="*/ 737938 w 2144993"/>
                  <a:gd name="connsiteY7-3524" fmla="*/ 1884026 h 1953180"/>
                  <a:gd name="connsiteX8-3525" fmla="*/ 1113252 w 2144993"/>
                  <a:gd name="connsiteY8-3526" fmla="*/ 1788491 h 1953180"/>
                  <a:gd name="connsiteX9-3527" fmla="*/ 1665599 w 2144993"/>
                  <a:gd name="connsiteY9-3528" fmla="*/ 1952458 h 1953180"/>
                  <a:gd name="connsiteX10-3529" fmla="*/ 1959220 w 2144993"/>
                  <a:gd name="connsiteY10-3530" fmla="*/ 1870760 h 1953180"/>
                  <a:gd name="connsiteX11-3531" fmla="*/ 2020828 w 2144993"/>
                  <a:gd name="connsiteY11-3532" fmla="*/ 1600835 h 1953180"/>
                  <a:gd name="connsiteX12-3533" fmla="*/ 1993532 w 2144993"/>
                  <a:gd name="connsiteY12-3534" fmla="*/ 1341527 h 1953180"/>
                  <a:gd name="connsiteX13-3535" fmla="*/ 2054946 w 2144993"/>
                  <a:gd name="connsiteY13-3536" fmla="*/ 1232345 h 1953180"/>
                  <a:gd name="connsiteX14-3537" fmla="*/ 2143658 w 2144993"/>
                  <a:gd name="connsiteY14-3538" fmla="*/ 1065160 h 1953180"/>
                  <a:gd name="connsiteX15-3539" fmla="*/ 2003769 w 2144993"/>
                  <a:gd name="connsiteY15-3540" fmla="*/ 758085 h 1953180"/>
                  <a:gd name="connsiteX16-3541" fmla="*/ 1894586 w 2144993"/>
                  <a:gd name="connsiteY16-3542" fmla="*/ 601136 h 1953180"/>
                  <a:gd name="connsiteX17-3543" fmla="*/ 1911646 w 2144993"/>
                  <a:gd name="connsiteY17-3544" fmla="*/ 277002 h 1953180"/>
                  <a:gd name="connsiteX18-3545" fmla="*/ 1681014 w 2144993"/>
                  <a:gd name="connsiteY18-3546" fmla="*/ 1581 h 1953180"/>
                  <a:gd name="connsiteX19-3547" fmla="*/ 1348941 w 2144993"/>
                  <a:gd name="connsiteY19-3548" fmla="*/ 92279 h 1953180"/>
                  <a:gd name="connsiteX20-3549" fmla="*/ 1062339 w 2144993"/>
                  <a:gd name="connsiteY20-3550" fmla="*/ 126970 h 1953180"/>
                  <a:gd name="connsiteX21-3551" fmla="*/ 753158 w 2144993"/>
                  <a:gd name="connsiteY21-3552" fmla="*/ 62619 h 1953180"/>
                  <a:gd name="connsiteX0-3553" fmla="*/ 753158 w 2144993"/>
                  <a:gd name="connsiteY0-3554" fmla="*/ 62619 h 1953078"/>
                  <a:gd name="connsiteX1-3555" fmla="*/ 441100 w 2144993"/>
                  <a:gd name="connsiteY1-3556" fmla="*/ 301549 h 1953078"/>
                  <a:gd name="connsiteX2-3557" fmla="*/ 280738 w 2144993"/>
                  <a:gd name="connsiteY2-3558" fmla="*/ 607960 h 1953078"/>
                  <a:gd name="connsiteX3-3559" fmla="*/ 20778 w 2144993"/>
                  <a:gd name="connsiteY3-3560" fmla="*/ 890582 h 1953078"/>
                  <a:gd name="connsiteX4-3561" fmla="*/ 181138 w 2144993"/>
                  <a:gd name="connsiteY4-3562" fmla="*/ 1239927 h 1953078"/>
                  <a:gd name="connsiteX5-3563" fmla="*/ 453175 w 2144993"/>
                  <a:gd name="connsiteY5-3564" fmla="*/ 1492223 h 1953078"/>
                  <a:gd name="connsiteX6-3565" fmla="*/ 471807 w 2144993"/>
                  <a:gd name="connsiteY6-3566" fmla="*/ 1730488 h 1953078"/>
                  <a:gd name="connsiteX7-3567" fmla="*/ 737938 w 2144993"/>
                  <a:gd name="connsiteY7-3568" fmla="*/ 1884026 h 1953078"/>
                  <a:gd name="connsiteX8-3569" fmla="*/ 1113252 w 2144993"/>
                  <a:gd name="connsiteY8-3570" fmla="*/ 1788491 h 1953078"/>
                  <a:gd name="connsiteX9-3571" fmla="*/ 1665599 w 2144993"/>
                  <a:gd name="connsiteY9-3572" fmla="*/ 1952458 h 1953078"/>
                  <a:gd name="connsiteX10-3573" fmla="*/ 1959220 w 2144993"/>
                  <a:gd name="connsiteY10-3574" fmla="*/ 1870760 h 1953078"/>
                  <a:gd name="connsiteX11-3575" fmla="*/ 2020828 w 2144993"/>
                  <a:gd name="connsiteY11-3576" fmla="*/ 1600835 h 1953078"/>
                  <a:gd name="connsiteX12-3577" fmla="*/ 1993532 w 2144993"/>
                  <a:gd name="connsiteY12-3578" fmla="*/ 1341527 h 1953078"/>
                  <a:gd name="connsiteX13-3579" fmla="*/ 2054946 w 2144993"/>
                  <a:gd name="connsiteY13-3580" fmla="*/ 1232345 h 1953078"/>
                  <a:gd name="connsiteX14-3581" fmla="*/ 2143658 w 2144993"/>
                  <a:gd name="connsiteY14-3582" fmla="*/ 1065160 h 1953078"/>
                  <a:gd name="connsiteX15-3583" fmla="*/ 2003769 w 2144993"/>
                  <a:gd name="connsiteY15-3584" fmla="*/ 758085 h 1953078"/>
                  <a:gd name="connsiteX16-3585" fmla="*/ 1894586 w 2144993"/>
                  <a:gd name="connsiteY16-3586" fmla="*/ 601136 h 1953078"/>
                  <a:gd name="connsiteX17-3587" fmla="*/ 1911646 w 2144993"/>
                  <a:gd name="connsiteY17-3588" fmla="*/ 277002 h 1953078"/>
                  <a:gd name="connsiteX18-3589" fmla="*/ 1681014 w 2144993"/>
                  <a:gd name="connsiteY18-3590" fmla="*/ 1581 h 1953078"/>
                  <a:gd name="connsiteX19-3591" fmla="*/ 1348941 w 2144993"/>
                  <a:gd name="connsiteY19-3592" fmla="*/ 92279 h 1953078"/>
                  <a:gd name="connsiteX20-3593" fmla="*/ 1062339 w 2144993"/>
                  <a:gd name="connsiteY20-3594" fmla="*/ 126970 h 1953078"/>
                  <a:gd name="connsiteX21-3595" fmla="*/ 753158 w 2144993"/>
                  <a:gd name="connsiteY21-3596" fmla="*/ 62619 h 1953078"/>
                  <a:gd name="connsiteX0-3597" fmla="*/ 753158 w 2144993"/>
                  <a:gd name="connsiteY0-3598" fmla="*/ 62619 h 1953078"/>
                  <a:gd name="connsiteX1-3599" fmla="*/ 441100 w 2144993"/>
                  <a:gd name="connsiteY1-3600" fmla="*/ 301549 h 1953078"/>
                  <a:gd name="connsiteX2-3601" fmla="*/ 280738 w 2144993"/>
                  <a:gd name="connsiteY2-3602" fmla="*/ 607960 h 1953078"/>
                  <a:gd name="connsiteX3-3603" fmla="*/ 20778 w 2144993"/>
                  <a:gd name="connsiteY3-3604" fmla="*/ 890582 h 1953078"/>
                  <a:gd name="connsiteX4-3605" fmla="*/ 181138 w 2144993"/>
                  <a:gd name="connsiteY4-3606" fmla="*/ 1239927 h 1953078"/>
                  <a:gd name="connsiteX5-3607" fmla="*/ 453175 w 2144993"/>
                  <a:gd name="connsiteY5-3608" fmla="*/ 1492223 h 1953078"/>
                  <a:gd name="connsiteX6-3609" fmla="*/ 471807 w 2144993"/>
                  <a:gd name="connsiteY6-3610" fmla="*/ 1730488 h 1953078"/>
                  <a:gd name="connsiteX7-3611" fmla="*/ 737938 w 2144993"/>
                  <a:gd name="connsiteY7-3612" fmla="*/ 1884026 h 1953078"/>
                  <a:gd name="connsiteX8-3613" fmla="*/ 1113252 w 2144993"/>
                  <a:gd name="connsiteY8-3614" fmla="*/ 1788491 h 1953078"/>
                  <a:gd name="connsiteX9-3615" fmla="*/ 1665599 w 2144993"/>
                  <a:gd name="connsiteY9-3616" fmla="*/ 1952458 h 1953078"/>
                  <a:gd name="connsiteX10-3617" fmla="*/ 1959220 w 2144993"/>
                  <a:gd name="connsiteY10-3618" fmla="*/ 1870760 h 1953078"/>
                  <a:gd name="connsiteX11-3619" fmla="*/ 2020828 w 2144993"/>
                  <a:gd name="connsiteY11-3620" fmla="*/ 1600835 h 1953078"/>
                  <a:gd name="connsiteX12-3621" fmla="*/ 1993532 w 2144993"/>
                  <a:gd name="connsiteY12-3622" fmla="*/ 1341527 h 1953078"/>
                  <a:gd name="connsiteX13-3623" fmla="*/ 2054946 w 2144993"/>
                  <a:gd name="connsiteY13-3624" fmla="*/ 1232345 h 1953078"/>
                  <a:gd name="connsiteX14-3625" fmla="*/ 2143658 w 2144993"/>
                  <a:gd name="connsiteY14-3626" fmla="*/ 1065160 h 1953078"/>
                  <a:gd name="connsiteX15-3627" fmla="*/ 2003769 w 2144993"/>
                  <a:gd name="connsiteY15-3628" fmla="*/ 758085 h 1953078"/>
                  <a:gd name="connsiteX16-3629" fmla="*/ 1894586 w 2144993"/>
                  <a:gd name="connsiteY16-3630" fmla="*/ 601136 h 1953078"/>
                  <a:gd name="connsiteX17-3631" fmla="*/ 1911646 w 2144993"/>
                  <a:gd name="connsiteY17-3632" fmla="*/ 277002 h 1953078"/>
                  <a:gd name="connsiteX18-3633" fmla="*/ 1681014 w 2144993"/>
                  <a:gd name="connsiteY18-3634" fmla="*/ 1581 h 1953078"/>
                  <a:gd name="connsiteX19-3635" fmla="*/ 1348941 w 2144993"/>
                  <a:gd name="connsiteY19-3636" fmla="*/ 92279 h 1953078"/>
                  <a:gd name="connsiteX20-3637" fmla="*/ 1062339 w 2144993"/>
                  <a:gd name="connsiteY20-3638" fmla="*/ 126970 h 1953078"/>
                  <a:gd name="connsiteX21-3639" fmla="*/ 753158 w 2144993"/>
                  <a:gd name="connsiteY21-3640" fmla="*/ 62619 h 1953078"/>
                  <a:gd name="connsiteX0-3641" fmla="*/ 753158 w 2144993"/>
                  <a:gd name="connsiteY0-3642" fmla="*/ 62619 h 1953078"/>
                  <a:gd name="connsiteX1-3643" fmla="*/ 441100 w 2144993"/>
                  <a:gd name="connsiteY1-3644" fmla="*/ 301549 h 1953078"/>
                  <a:gd name="connsiteX2-3645" fmla="*/ 280738 w 2144993"/>
                  <a:gd name="connsiteY2-3646" fmla="*/ 607960 h 1953078"/>
                  <a:gd name="connsiteX3-3647" fmla="*/ 20778 w 2144993"/>
                  <a:gd name="connsiteY3-3648" fmla="*/ 890582 h 1953078"/>
                  <a:gd name="connsiteX4-3649" fmla="*/ 181138 w 2144993"/>
                  <a:gd name="connsiteY4-3650" fmla="*/ 1239927 h 1953078"/>
                  <a:gd name="connsiteX5-3651" fmla="*/ 453175 w 2144993"/>
                  <a:gd name="connsiteY5-3652" fmla="*/ 1492223 h 1953078"/>
                  <a:gd name="connsiteX6-3653" fmla="*/ 471807 w 2144993"/>
                  <a:gd name="connsiteY6-3654" fmla="*/ 1730488 h 1953078"/>
                  <a:gd name="connsiteX7-3655" fmla="*/ 737938 w 2144993"/>
                  <a:gd name="connsiteY7-3656" fmla="*/ 1884026 h 1953078"/>
                  <a:gd name="connsiteX8-3657" fmla="*/ 1113252 w 2144993"/>
                  <a:gd name="connsiteY8-3658" fmla="*/ 1788491 h 1953078"/>
                  <a:gd name="connsiteX9-3659" fmla="*/ 1665599 w 2144993"/>
                  <a:gd name="connsiteY9-3660" fmla="*/ 1952458 h 1953078"/>
                  <a:gd name="connsiteX10-3661" fmla="*/ 1959220 w 2144993"/>
                  <a:gd name="connsiteY10-3662" fmla="*/ 1870760 h 1953078"/>
                  <a:gd name="connsiteX11-3663" fmla="*/ 2020828 w 2144993"/>
                  <a:gd name="connsiteY11-3664" fmla="*/ 1600835 h 1953078"/>
                  <a:gd name="connsiteX12-3665" fmla="*/ 1993532 w 2144993"/>
                  <a:gd name="connsiteY12-3666" fmla="*/ 1341527 h 1953078"/>
                  <a:gd name="connsiteX13-3667" fmla="*/ 2054946 w 2144993"/>
                  <a:gd name="connsiteY13-3668" fmla="*/ 1232345 h 1953078"/>
                  <a:gd name="connsiteX14-3669" fmla="*/ 2143658 w 2144993"/>
                  <a:gd name="connsiteY14-3670" fmla="*/ 1065160 h 1953078"/>
                  <a:gd name="connsiteX15-3671" fmla="*/ 2003769 w 2144993"/>
                  <a:gd name="connsiteY15-3672" fmla="*/ 758085 h 1953078"/>
                  <a:gd name="connsiteX16-3673" fmla="*/ 1894586 w 2144993"/>
                  <a:gd name="connsiteY16-3674" fmla="*/ 601136 h 1953078"/>
                  <a:gd name="connsiteX17-3675" fmla="*/ 1911646 w 2144993"/>
                  <a:gd name="connsiteY17-3676" fmla="*/ 277002 h 1953078"/>
                  <a:gd name="connsiteX18-3677" fmla="*/ 1681014 w 2144993"/>
                  <a:gd name="connsiteY18-3678" fmla="*/ 1581 h 1953078"/>
                  <a:gd name="connsiteX19-3679" fmla="*/ 1348941 w 2144993"/>
                  <a:gd name="connsiteY19-3680" fmla="*/ 92279 h 1953078"/>
                  <a:gd name="connsiteX20-3681" fmla="*/ 1062339 w 2144993"/>
                  <a:gd name="connsiteY20-3682" fmla="*/ 126970 h 1953078"/>
                  <a:gd name="connsiteX21-3683" fmla="*/ 753158 w 2144993"/>
                  <a:gd name="connsiteY21-3684" fmla="*/ 62619 h 1953078"/>
                  <a:gd name="connsiteX0-3685" fmla="*/ 753158 w 2144993"/>
                  <a:gd name="connsiteY0-3686" fmla="*/ 62619 h 1953078"/>
                  <a:gd name="connsiteX1-3687" fmla="*/ 441100 w 2144993"/>
                  <a:gd name="connsiteY1-3688" fmla="*/ 301549 h 1953078"/>
                  <a:gd name="connsiteX2-3689" fmla="*/ 280738 w 2144993"/>
                  <a:gd name="connsiteY2-3690" fmla="*/ 607960 h 1953078"/>
                  <a:gd name="connsiteX3-3691" fmla="*/ 20778 w 2144993"/>
                  <a:gd name="connsiteY3-3692" fmla="*/ 890582 h 1953078"/>
                  <a:gd name="connsiteX4-3693" fmla="*/ 181138 w 2144993"/>
                  <a:gd name="connsiteY4-3694" fmla="*/ 1239927 h 1953078"/>
                  <a:gd name="connsiteX5-3695" fmla="*/ 453175 w 2144993"/>
                  <a:gd name="connsiteY5-3696" fmla="*/ 1492223 h 1953078"/>
                  <a:gd name="connsiteX6-3697" fmla="*/ 471807 w 2144993"/>
                  <a:gd name="connsiteY6-3698" fmla="*/ 1730488 h 1953078"/>
                  <a:gd name="connsiteX7-3699" fmla="*/ 737938 w 2144993"/>
                  <a:gd name="connsiteY7-3700" fmla="*/ 1884026 h 1953078"/>
                  <a:gd name="connsiteX8-3701" fmla="*/ 1113252 w 2144993"/>
                  <a:gd name="connsiteY8-3702" fmla="*/ 1788491 h 1953078"/>
                  <a:gd name="connsiteX9-3703" fmla="*/ 1665599 w 2144993"/>
                  <a:gd name="connsiteY9-3704" fmla="*/ 1952458 h 1953078"/>
                  <a:gd name="connsiteX10-3705" fmla="*/ 1959220 w 2144993"/>
                  <a:gd name="connsiteY10-3706" fmla="*/ 1870760 h 1953078"/>
                  <a:gd name="connsiteX11-3707" fmla="*/ 2020828 w 2144993"/>
                  <a:gd name="connsiteY11-3708" fmla="*/ 1600835 h 1953078"/>
                  <a:gd name="connsiteX12-3709" fmla="*/ 1993532 w 2144993"/>
                  <a:gd name="connsiteY12-3710" fmla="*/ 1341527 h 1953078"/>
                  <a:gd name="connsiteX13-3711" fmla="*/ 2054946 w 2144993"/>
                  <a:gd name="connsiteY13-3712" fmla="*/ 1232345 h 1953078"/>
                  <a:gd name="connsiteX14-3713" fmla="*/ 2143658 w 2144993"/>
                  <a:gd name="connsiteY14-3714" fmla="*/ 1065160 h 1953078"/>
                  <a:gd name="connsiteX15-3715" fmla="*/ 2003769 w 2144993"/>
                  <a:gd name="connsiteY15-3716" fmla="*/ 758085 h 1953078"/>
                  <a:gd name="connsiteX16-3717" fmla="*/ 1894586 w 2144993"/>
                  <a:gd name="connsiteY16-3718" fmla="*/ 601136 h 1953078"/>
                  <a:gd name="connsiteX17-3719" fmla="*/ 1911646 w 2144993"/>
                  <a:gd name="connsiteY17-3720" fmla="*/ 277002 h 1953078"/>
                  <a:gd name="connsiteX18-3721" fmla="*/ 1681014 w 2144993"/>
                  <a:gd name="connsiteY18-3722" fmla="*/ 1581 h 1953078"/>
                  <a:gd name="connsiteX19-3723" fmla="*/ 1348941 w 2144993"/>
                  <a:gd name="connsiteY19-3724" fmla="*/ 92279 h 1953078"/>
                  <a:gd name="connsiteX20-3725" fmla="*/ 1062339 w 2144993"/>
                  <a:gd name="connsiteY20-3726" fmla="*/ 126970 h 1953078"/>
                  <a:gd name="connsiteX21-3727" fmla="*/ 753158 w 2144993"/>
                  <a:gd name="connsiteY21-3728" fmla="*/ 62619 h 1953078"/>
                  <a:gd name="connsiteX0-3729" fmla="*/ 753158 w 2144993"/>
                  <a:gd name="connsiteY0-3730" fmla="*/ 62619 h 1934967"/>
                  <a:gd name="connsiteX1-3731" fmla="*/ 441100 w 2144993"/>
                  <a:gd name="connsiteY1-3732" fmla="*/ 301549 h 1934967"/>
                  <a:gd name="connsiteX2-3733" fmla="*/ 280738 w 2144993"/>
                  <a:gd name="connsiteY2-3734" fmla="*/ 607960 h 1934967"/>
                  <a:gd name="connsiteX3-3735" fmla="*/ 20778 w 2144993"/>
                  <a:gd name="connsiteY3-3736" fmla="*/ 890582 h 1934967"/>
                  <a:gd name="connsiteX4-3737" fmla="*/ 181138 w 2144993"/>
                  <a:gd name="connsiteY4-3738" fmla="*/ 1239927 h 1934967"/>
                  <a:gd name="connsiteX5-3739" fmla="*/ 453175 w 2144993"/>
                  <a:gd name="connsiteY5-3740" fmla="*/ 1492223 h 1934967"/>
                  <a:gd name="connsiteX6-3741" fmla="*/ 471807 w 2144993"/>
                  <a:gd name="connsiteY6-3742" fmla="*/ 1730488 h 1934967"/>
                  <a:gd name="connsiteX7-3743" fmla="*/ 737938 w 2144993"/>
                  <a:gd name="connsiteY7-3744" fmla="*/ 1884026 h 1934967"/>
                  <a:gd name="connsiteX8-3745" fmla="*/ 1113252 w 2144993"/>
                  <a:gd name="connsiteY8-3746" fmla="*/ 1788491 h 1934967"/>
                  <a:gd name="connsiteX9-3747" fmla="*/ 1692826 w 2144993"/>
                  <a:gd name="connsiteY9-3748" fmla="*/ 1933352 h 1934967"/>
                  <a:gd name="connsiteX10-3749" fmla="*/ 1959220 w 2144993"/>
                  <a:gd name="connsiteY10-3750" fmla="*/ 1870760 h 1934967"/>
                  <a:gd name="connsiteX11-3751" fmla="*/ 2020828 w 2144993"/>
                  <a:gd name="connsiteY11-3752" fmla="*/ 1600835 h 1934967"/>
                  <a:gd name="connsiteX12-3753" fmla="*/ 1993532 w 2144993"/>
                  <a:gd name="connsiteY12-3754" fmla="*/ 1341527 h 1934967"/>
                  <a:gd name="connsiteX13-3755" fmla="*/ 2054946 w 2144993"/>
                  <a:gd name="connsiteY13-3756" fmla="*/ 1232345 h 1934967"/>
                  <a:gd name="connsiteX14-3757" fmla="*/ 2143658 w 2144993"/>
                  <a:gd name="connsiteY14-3758" fmla="*/ 1065160 h 1934967"/>
                  <a:gd name="connsiteX15-3759" fmla="*/ 2003769 w 2144993"/>
                  <a:gd name="connsiteY15-3760" fmla="*/ 758085 h 1934967"/>
                  <a:gd name="connsiteX16-3761" fmla="*/ 1894586 w 2144993"/>
                  <a:gd name="connsiteY16-3762" fmla="*/ 601136 h 1934967"/>
                  <a:gd name="connsiteX17-3763" fmla="*/ 1911646 w 2144993"/>
                  <a:gd name="connsiteY17-3764" fmla="*/ 277002 h 1934967"/>
                  <a:gd name="connsiteX18-3765" fmla="*/ 1681014 w 2144993"/>
                  <a:gd name="connsiteY18-3766" fmla="*/ 1581 h 1934967"/>
                  <a:gd name="connsiteX19-3767" fmla="*/ 1348941 w 2144993"/>
                  <a:gd name="connsiteY19-3768" fmla="*/ 92279 h 1934967"/>
                  <a:gd name="connsiteX20-3769" fmla="*/ 1062339 w 2144993"/>
                  <a:gd name="connsiteY20-3770" fmla="*/ 126970 h 1934967"/>
                  <a:gd name="connsiteX21-3771" fmla="*/ 753158 w 2144993"/>
                  <a:gd name="connsiteY21-3772" fmla="*/ 62619 h 1934967"/>
                  <a:gd name="connsiteX0-3773" fmla="*/ 753158 w 2144993"/>
                  <a:gd name="connsiteY0-3774" fmla="*/ 62619 h 1940213"/>
                  <a:gd name="connsiteX1-3775" fmla="*/ 441100 w 2144993"/>
                  <a:gd name="connsiteY1-3776" fmla="*/ 301549 h 1940213"/>
                  <a:gd name="connsiteX2-3777" fmla="*/ 280738 w 2144993"/>
                  <a:gd name="connsiteY2-3778" fmla="*/ 607960 h 1940213"/>
                  <a:gd name="connsiteX3-3779" fmla="*/ 20778 w 2144993"/>
                  <a:gd name="connsiteY3-3780" fmla="*/ 890582 h 1940213"/>
                  <a:gd name="connsiteX4-3781" fmla="*/ 181138 w 2144993"/>
                  <a:gd name="connsiteY4-3782" fmla="*/ 1239927 h 1940213"/>
                  <a:gd name="connsiteX5-3783" fmla="*/ 453175 w 2144993"/>
                  <a:gd name="connsiteY5-3784" fmla="*/ 1492223 h 1940213"/>
                  <a:gd name="connsiteX6-3785" fmla="*/ 471807 w 2144993"/>
                  <a:gd name="connsiteY6-3786" fmla="*/ 1730488 h 1940213"/>
                  <a:gd name="connsiteX7-3787" fmla="*/ 737938 w 2144993"/>
                  <a:gd name="connsiteY7-3788" fmla="*/ 1884026 h 1940213"/>
                  <a:gd name="connsiteX8-3789" fmla="*/ 1113252 w 2144993"/>
                  <a:gd name="connsiteY8-3790" fmla="*/ 1788491 h 1940213"/>
                  <a:gd name="connsiteX9-3791" fmla="*/ 1692826 w 2144993"/>
                  <a:gd name="connsiteY9-3792" fmla="*/ 1933352 h 1940213"/>
                  <a:gd name="connsiteX10-3793" fmla="*/ 1959220 w 2144993"/>
                  <a:gd name="connsiteY10-3794" fmla="*/ 1870760 h 1940213"/>
                  <a:gd name="connsiteX11-3795" fmla="*/ 2020828 w 2144993"/>
                  <a:gd name="connsiteY11-3796" fmla="*/ 1600835 h 1940213"/>
                  <a:gd name="connsiteX12-3797" fmla="*/ 1993532 w 2144993"/>
                  <a:gd name="connsiteY12-3798" fmla="*/ 1341527 h 1940213"/>
                  <a:gd name="connsiteX13-3799" fmla="*/ 2054946 w 2144993"/>
                  <a:gd name="connsiteY13-3800" fmla="*/ 1232345 h 1940213"/>
                  <a:gd name="connsiteX14-3801" fmla="*/ 2143658 w 2144993"/>
                  <a:gd name="connsiteY14-3802" fmla="*/ 1065160 h 1940213"/>
                  <a:gd name="connsiteX15-3803" fmla="*/ 2003769 w 2144993"/>
                  <a:gd name="connsiteY15-3804" fmla="*/ 758085 h 1940213"/>
                  <a:gd name="connsiteX16-3805" fmla="*/ 1894586 w 2144993"/>
                  <a:gd name="connsiteY16-3806" fmla="*/ 601136 h 1940213"/>
                  <a:gd name="connsiteX17-3807" fmla="*/ 1911646 w 2144993"/>
                  <a:gd name="connsiteY17-3808" fmla="*/ 277002 h 1940213"/>
                  <a:gd name="connsiteX18-3809" fmla="*/ 1681014 w 2144993"/>
                  <a:gd name="connsiteY18-3810" fmla="*/ 1581 h 1940213"/>
                  <a:gd name="connsiteX19-3811" fmla="*/ 1348941 w 2144993"/>
                  <a:gd name="connsiteY19-3812" fmla="*/ 92279 h 1940213"/>
                  <a:gd name="connsiteX20-3813" fmla="*/ 1062339 w 2144993"/>
                  <a:gd name="connsiteY20-3814" fmla="*/ 126970 h 1940213"/>
                  <a:gd name="connsiteX21-3815" fmla="*/ 753158 w 2144993"/>
                  <a:gd name="connsiteY21-3816" fmla="*/ 62619 h 1940213"/>
                  <a:gd name="connsiteX0-3817" fmla="*/ 753158 w 2144993"/>
                  <a:gd name="connsiteY0-3818" fmla="*/ 62619 h 1940213"/>
                  <a:gd name="connsiteX1-3819" fmla="*/ 441100 w 2144993"/>
                  <a:gd name="connsiteY1-3820" fmla="*/ 301549 h 1940213"/>
                  <a:gd name="connsiteX2-3821" fmla="*/ 280738 w 2144993"/>
                  <a:gd name="connsiteY2-3822" fmla="*/ 607960 h 1940213"/>
                  <a:gd name="connsiteX3-3823" fmla="*/ 20778 w 2144993"/>
                  <a:gd name="connsiteY3-3824" fmla="*/ 890582 h 1940213"/>
                  <a:gd name="connsiteX4-3825" fmla="*/ 181138 w 2144993"/>
                  <a:gd name="connsiteY4-3826" fmla="*/ 1239927 h 1940213"/>
                  <a:gd name="connsiteX5-3827" fmla="*/ 453175 w 2144993"/>
                  <a:gd name="connsiteY5-3828" fmla="*/ 1492223 h 1940213"/>
                  <a:gd name="connsiteX6-3829" fmla="*/ 471807 w 2144993"/>
                  <a:gd name="connsiteY6-3830" fmla="*/ 1730488 h 1940213"/>
                  <a:gd name="connsiteX7-3831" fmla="*/ 737938 w 2144993"/>
                  <a:gd name="connsiteY7-3832" fmla="*/ 1884026 h 1940213"/>
                  <a:gd name="connsiteX8-3833" fmla="*/ 1113252 w 2144993"/>
                  <a:gd name="connsiteY8-3834" fmla="*/ 1788491 h 1940213"/>
                  <a:gd name="connsiteX9-3835" fmla="*/ 1692826 w 2144993"/>
                  <a:gd name="connsiteY9-3836" fmla="*/ 1933352 h 1940213"/>
                  <a:gd name="connsiteX10-3837" fmla="*/ 1959220 w 2144993"/>
                  <a:gd name="connsiteY10-3838" fmla="*/ 1870760 h 1940213"/>
                  <a:gd name="connsiteX11-3839" fmla="*/ 2020828 w 2144993"/>
                  <a:gd name="connsiteY11-3840" fmla="*/ 1600835 h 1940213"/>
                  <a:gd name="connsiteX12-3841" fmla="*/ 1993532 w 2144993"/>
                  <a:gd name="connsiteY12-3842" fmla="*/ 1341527 h 1940213"/>
                  <a:gd name="connsiteX13-3843" fmla="*/ 2054946 w 2144993"/>
                  <a:gd name="connsiteY13-3844" fmla="*/ 1232345 h 1940213"/>
                  <a:gd name="connsiteX14-3845" fmla="*/ 2143658 w 2144993"/>
                  <a:gd name="connsiteY14-3846" fmla="*/ 1065160 h 1940213"/>
                  <a:gd name="connsiteX15-3847" fmla="*/ 2003769 w 2144993"/>
                  <a:gd name="connsiteY15-3848" fmla="*/ 758085 h 1940213"/>
                  <a:gd name="connsiteX16-3849" fmla="*/ 1894586 w 2144993"/>
                  <a:gd name="connsiteY16-3850" fmla="*/ 601136 h 1940213"/>
                  <a:gd name="connsiteX17-3851" fmla="*/ 1911646 w 2144993"/>
                  <a:gd name="connsiteY17-3852" fmla="*/ 277002 h 1940213"/>
                  <a:gd name="connsiteX18-3853" fmla="*/ 1681014 w 2144993"/>
                  <a:gd name="connsiteY18-3854" fmla="*/ 1581 h 1940213"/>
                  <a:gd name="connsiteX19-3855" fmla="*/ 1348941 w 2144993"/>
                  <a:gd name="connsiteY19-3856" fmla="*/ 92279 h 1940213"/>
                  <a:gd name="connsiteX20-3857" fmla="*/ 1062339 w 2144993"/>
                  <a:gd name="connsiteY20-3858" fmla="*/ 126970 h 1940213"/>
                  <a:gd name="connsiteX21-3859" fmla="*/ 753158 w 2144993"/>
                  <a:gd name="connsiteY21-3860" fmla="*/ 62619 h 1940213"/>
                  <a:gd name="connsiteX0-3861" fmla="*/ 753158 w 2144993"/>
                  <a:gd name="connsiteY0-3862" fmla="*/ 62619 h 1917706"/>
                  <a:gd name="connsiteX1-3863" fmla="*/ 441100 w 2144993"/>
                  <a:gd name="connsiteY1-3864" fmla="*/ 301549 h 1917706"/>
                  <a:gd name="connsiteX2-3865" fmla="*/ 280738 w 2144993"/>
                  <a:gd name="connsiteY2-3866" fmla="*/ 607960 h 1917706"/>
                  <a:gd name="connsiteX3-3867" fmla="*/ 20778 w 2144993"/>
                  <a:gd name="connsiteY3-3868" fmla="*/ 890582 h 1917706"/>
                  <a:gd name="connsiteX4-3869" fmla="*/ 181138 w 2144993"/>
                  <a:gd name="connsiteY4-3870" fmla="*/ 1239927 h 1917706"/>
                  <a:gd name="connsiteX5-3871" fmla="*/ 453175 w 2144993"/>
                  <a:gd name="connsiteY5-3872" fmla="*/ 1492223 h 1917706"/>
                  <a:gd name="connsiteX6-3873" fmla="*/ 471807 w 2144993"/>
                  <a:gd name="connsiteY6-3874" fmla="*/ 1730488 h 1917706"/>
                  <a:gd name="connsiteX7-3875" fmla="*/ 737938 w 2144993"/>
                  <a:gd name="connsiteY7-3876" fmla="*/ 1884026 h 1917706"/>
                  <a:gd name="connsiteX8-3877" fmla="*/ 1113252 w 2144993"/>
                  <a:gd name="connsiteY8-3878" fmla="*/ 1788491 h 1917706"/>
                  <a:gd name="connsiteX9-3879" fmla="*/ 1650473 w 2144993"/>
                  <a:gd name="connsiteY9-3880" fmla="*/ 1901508 h 1917706"/>
                  <a:gd name="connsiteX10-3881" fmla="*/ 1959220 w 2144993"/>
                  <a:gd name="connsiteY10-3882" fmla="*/ 1870760 h 1917706"/>
                  <a:gd name="connsiteX11-3883" fmla="*/ 2020828 w 2144993"/>
                  <a:gd name="connsiteY11-3884" fmla="*/ 1600835 h 1917706"/>
                  <a:gd name="connsiteX12-3885" fmla="*/ 1993532 w 2144993"/>
                  <a:gd name="connsiteY12-3886" fmla="*/ 1341527 h 1917706"/>
                  <a:gd name="connsiteX13-3887" fmla="*/ 2054946 w 2144993"/>
                  <a:gd name="connsiteY13-3888" fmla="*/ 1232345 h 1917706"/>
                  <a:gd name="connsiteX14-3889" fmla="*/ 2143658 w 2144993"/>
                  <a:gd name="connsiteY14-3890" fmla="*/ 1065160 h 1917706"/>
                  <a:gd name="connsiteX15-3891" fmla="*/ 2003769 w 2144993"/>
                  <a:gd name="connsiteY15-3892" fmla="*/ 758085 h 1917706"/>
                  <a:gd name="connsiteX16-3893" fmla="*/ 1894586 w 2144993"/>
                  <a:gd name="connsiteY16-3894" fmla="*/ 601136 h 1917706"/>
                  <a:gd name="connsiteX17-3895" fmla="*/ 1911646 w 2144993"/>
                  <a:gd name="connsiteY17-3896" fmla="*/ 277002 h 1917706"/>
                  <a:gd name="connsiteX18-3897" fmla="*/ 1681014 w 2144993"/>
                  <a:gd name="connsiteY18-3898" fmla="*/ 1581 h 1917706"/>
                  <a:gd name="connsiteX19-3899" fmla="*/ 1348941 w 2144993"/>
                  <a:gd name="connsiteY19-3900" fmla="*/ 92279 h 1917706"/>
                  <a:gd name="connsiteX20-3901" fmla="*/ 1062339 w 2144993"/>
                  <a:gd name="connsiteY20-3902" fmla="*/ 126970 h 1917706"/>
                  <a:gd name="connsiteX21-3903" fmla="*/ 753158 w 2144993"/>
                  <a:gd name="connsiteY21-3904" fmla="*/ 62619 h 1917706"/>
                  <a:gd name="connsiteX0-3905" fmla="*/ 753158 w 2144993"/>
                  <a:gd name="connsiteY0-3906" fmla="*/ 62619 h 1917706"/>
                  <a:gd name="connsiteX1-3907" fmla="*/ 441100 w 2144993"/>
                  <a:gd name="connsiteY1-3908" fmla="*/ 301549 h 1917706"/>
                  <a:gd name="connsiteX2-3909" fmla="*/ 280738 w 2144993"/>
                  <a:gd name="connsiteY2-3910" fmla="*/ 607960 h 1917706"/>
                  <a:gd name="connsiteX3-3911" fmla="*/ 20778 w 2144993"/>
                  <a:gd name="connsiteY3-3912" fmla="*/ 890582 h 1917706"/>
                  <a:gd name="connsiteX4-3913" fmla="*/ 181138 w 2144993"/>
                  <a:gd name="connsiteY4-3914" fmla="*/ 1239927 h 1917706"/>
                  <a:gd name="connsiteX5-3915" fmla="*/ 453175 w 2144993"/>
                  <a:gd name="connsiteY5-3916" fmla="*/ 1492223 h 1917706"/>
                  <a:gd name="connsiteX6-3917" fmla="*/ 471807 w 2144993"/>
                  <a:gd name="connsiteY6-3918" fmla="*/ 1730488 h 1917706"/>
                  <a:gd name="connsiteX7-3919" fmla="*/ 737938 w 2144993"/>
                  <a:gd name="connsiteY7-3920" fmla="*/ 1884026 h 1917706"/>
                  <a:gd name="connsiteX8-3921" fmla="*/ 1113252 w 2144993"/>
                  <a:gd name="connsiteY8-3922" fmla="*/ 1788491 h 1917706"/>
                  <a:gd name="connsiteX9-3923" fmla="*/ 1650473 w 2144993"/>
                  <a:gd name="connsiteY9-3924" fmla="*/ 1901508 h 1917706"/>
                  <a:gd name="connsiteX10-3925" fmla="*/ 1959220 w 2144993"/>
                  <a:gd name="connsiteY10-3926" fmla="*/ 1870760 h 1917706"/>
                  <a:gd name="connsiteX11-3927" fmla="*/ 2020828 w 2144993"/>
                  <a:gd name="connsiteY11-3928" fmla="*/ 1600835 h 1917706"/>
                  <a:gd name="connsiteX12-3929" fmla="*/ 1993532 w 2144993"/>
                  <a:gd name="connsiteY12-3930" fmla="*/ 1341527 h 1917706"/>
                  <a:gd name="connsiteX13-3931" fmla="*/ 2054946 w 2144993"/>
                  <a:gd name="connsiteY13-3932" fmla="*/ 1232345 h 1917706"/>
                  <a:gd name="connsiteX14-3933" fmla="*/ 2143658 w 2144993"/>
                  <a:gd name="connsiteY14-3934" fmla="*/ 1065160 h 1917706"/>
                  <a:gd name="connsiteX15-3935" fmla="*/ 2003769 w 2144993"/>
                  <a:gd name="connsiteY15-3936" fmla="*/ 758085 h 1917706"/>
                  <a:gd name="connsiteX16-3937" fmla="*/ 1894586 w 2144993"/>
                  <a:gd name="connsiteY16-3938" fmla="*/ 601136 h 1917706"/>
                  <a:gd name="connsiteX17-3939" fmla="*/ 1911646 w 2144993"/>
                  <a:gd name="connsiteY17-3940" fmla="*/ 277002 h 1917706"/>
                  <a:gd name="connsiteX18-3941" fmla="*/ 1681014 w 2144993"/>
                  <a:gd name="connsiteY18-3942" fmla="*/ 1581 h 1917706"/>
                  <a:gd name="connsiteX19-3943" fmla="*/ 1348941 w 2144993"/>
                  <a:gd name="connsiteY19-3944" fmla="*/ 92279 h 1917706"/>
                  <a:gd name="connsiteX20-3945" fmla="*/ 1062339 w 2144993"/>
                  <a:gd name="connsiteY20-3946" fmla="*/ 126970 h 1917706"/>
                  <a:gd name="connsiteX21-3947" fmla="*/ 753158 w 2144993"/>
                  <a:gd name="connsiteY21-3948" fmla="*/ 62619 h 1917706"/>
                  <a:gd name="connsiteX0-3949" fmla="*/ 753158 w 2144993"/>
                  <a:gd name="connsiteY0-3950" fmla="*/ 62619 h 1917706"/>
                  <a:gd name="connsiteX1-3951" fmla="*/ 441100 w 2144993"/>
                  <a:gd name="connsiteY1-3952" fmla="*/ 301549 h 1917706"/>
                  <a:gd name="connsiteX2-3953" fmla="*/ 280738 w 2144993"/>
                  <a:gd name="connsiteY2-3954" fmla="*/ 607960 h 1917706"/>
                  <a:gd name="connsiteX3-3955" fmla="*/ 20778 w 2144993"/>
                  <a:gd name="connsiteY3-3956" fmla="*/ 890582 h 1917706"/>
                  <a:gd name="connsiteX4-3957" fmla="*/ 181138 w 2144993"/>
                  <a:gd name="connsiteY4-3958" fmla="*/ 1239927 h 1917706"/>
                  <a:gd name="connsiteX5-3959" fmla="*/ 453175 w 2144993"/>
                  <a:gd name="connsiteY5-3960" fmla="*/ 1492223 h 1917706"/>
                  <a:gd name="connsiteX6-3961" fmla="*/ 471807 w 2144993"/>
                  <a:gd name="connsiteY6-3962" fmla="*/ 1730488 h 1917706"/>
                  <a:gd name="connsiteX7-3963" fmla="*/ 737938 w 2144993"/>
                  <a:gd name="connsiteY7-3964" fmla="*/ 1884026 h 1917706"/>
                  <a:gd name="connsiteX8-3965" fmla="*/ 1113252 w 2144993"/>
                  <a:gd name="connsiteY8-3966" fmla="*/ 1788491 h 1917706"/>
                  <a:gd name="connsiteX9-3967" fmla="*/ 1650473 w 2144993"/>
                  <a:gd name="connsiteY9-3968" fmla="*/ 1901508 h 1917706"/>
                  <a:gd name="connsiteX10-3969" fmla="*/ 1959220 w 2144993"/>
                  <a:gd name="connsiteY10-3970" fmla="*/ 1870760 h 1917706"/>
                  <a:gd name="connsiteX11-3971" fmla="*/ 2020828 w 2144993"/>
                  <a:gd name="connsiteY11-3972" fmla="*/ 1600835 h 1917706"/>
                  <a:gd name="connsiteX12-3973" fmla="*/ 1993532 w 2144993"/>
                  <a:gd name="connsiteY12-3974" fmla="*/ 1341527 h 1917706"/>
                  <a:gd name="connsiteX13-3975" fmla="*/ 2054946 w 2144993"/>
                  <a:gd name="connsiteY13-3976" fmla="*/ 1232345 h 1917706"/>
                  <a:gd name="connsiteX14-3977" fmla="*/ 2143658 w 2144993"/>
                  <a:gd name="connsiteY14-3978" fmla="*/ 1065160 h 1917706"/>
                  <a:gd name="connsiteX15-3979" fmla="*/ 2003769 w 2144993"/>
                  <a:gd name="connsiteY15-3980" fmla="*/ 758085 h 1917706"/>
                  <a:gd name="connsiteX16-3981" fmla="*/ 1894586 w 2144993"/>
                  <a:gd name="connsiteY16-3982" fmla="*/ 601136 h 1917706"/>
                  <a:gd name="connsiteX17-3983" fmla="*/ 1911646 w 2144993"/>
                  <a:gd name="connsiteY17-3984" fmla="*/ 277002 h 1917706"/>
                  <a:gd name="connsiteX18-3985" fmla="*/ 1681014 w 2144993"/>
                  <a:gd name="connsiteY18-3986" fmla="*/ 1581 h 1917706"/>
                  <a:gd name="connsiteX19-3987" fmla="*/ 1348941 w 2144993"/>
                  <a:gd name="connsiteY19-3988" fmla="*/ 92279 h 1917706"/>
                  <a:gd name="connsiteX20-3989" fmla="*/ 1062339 w 2144993"/>
                  <a:gd name="connsiteY20-3990" fmla="*/ 126970 h 1917706"/>
                  <a:gd name="connsiteX21-3991" fmla="*/ 753158 w 2144993"/>
                  <a:gd name="connsiteY21-3992" fmla="*/ 62619 h 1917706"/>
                  <a:gd name="connsiteX0-3993" fmla="*/ 753158 w 2144993"/>
                  <a:gd name="connsiteY0-3994" fmla="*/ 62619 h 1917706"/>
                  <a:gd name="connsiteX1-3995" fmla="*/ 441100 w 2144993"/>
                  <a:gd name="connsiteY1-3996" fmla="*/ 301549 h 1917706"/>
                  <a:gd name="connsiteX2-3997" fmla="*/ 280738 w 2144993"/>
                  <a:gd name="connsiteY2-3998" fmla="*/ 607960 h 1917706"/>
                  <a:gd name="connsiteX3-3999" fmla="*/ 20778 w 2144993"/>
                  <a:gd name="connsiteY3-4000" fmla="*/ 890582 h 1917706"/>
                  <a:gd name="connsiteX4-4001" fmla="*/ 181138 w 2144993"/>
                  <a:gd name="connsiteY4-4002" fmla="*/ 1239927 h 1917706"/>
                  <a:gd name="connsiteX5-4003" fmla="*/ 453175 w 2144993"/>
                  <a:gd name="connsiteY5-4004" fmla="*/ 1492223 h 1917706"/>
                  <a:gd name="connsiteX6-4005" fmla="*/ 471807 w 2144993"/>
                  <a:gd name="connsiteY6-4006" fmla="*/ 1730488 h 1917706"/>
                  <a:gd name="connsiteX7-4007" fmla="*/ 737938 w 2144993"/>
                  <a:gd name="connsiteY7-4008" fmla="*/ 1884026 h 1917706"/>
                  <a:gd name="connsiteX8-4009" fmla="*/ 1113252 w 2144993"/>
                  <a:gd name="connsiteY8-4010" fmla="*/ 1788491 h 1917706"/>
                  <a:gd name="connsiteX9-4011" fmla="*/ 1650473 w 2144993"/>
                  <a:gd name="connsiteY9-4012" fmla="*/ 1901508 h 1917706"/>
                  <a:gd name="connsiteX10-4013" fmla="*/ 1959220 w 2144993"/>
                  <a:gd name="connsiteY10-4014" fmla="*/ 1870760 h 1917706"/>
                  <a:gd name="connsiteX11-4015" fmla="*/ 2020828 w 2144993"/>
                  <a:gd name="connsiteY11-4016" fmla="*/ 1600835 h 1917706"/>
                  <a:gd name="connsiteX12-4017" fmla="*/ 1993532 w 2144993"/>
                  <a:gd name="connsiteY12-4018" fmla="*/ 1341527 h 1917706"/>
                  <a:gd name="connsiteX13-4019" fmla="*/ 2054946 w 2144993"/>
                  <a:gd name="connsiteY13-4020" fmla="*/ 1232345 h 1917706"/>
                  <a:gd name="connsiteX14-4021" fmla="*/ 2143658 w 2144993"/>
                  <a:gd name="connsiteY14-4022" fmla="*/ 1065160 h 1917706"/>
                  <a:gd name="connsiteX15-4023" fmla="*/ 2003769 w 2144993"/>
                  <a:gd name="connsiteY15-4024" fmla="*/ 758085 h 1917706"/>
                  <a:gd name="connsiteX16-4025" fmla="*/ 1894586 w 2144993"/>
                  <a:gd name="connsiteY16-4026" fmla="*/ 601136 h 1917706"/>
                  <a:gd name="connsiteX17-4027" fmla="*/ 1911646 w 2144993"/>
                  <a:gd name="connsiteY17-4028" fmla="*/ 277002 h 1917706"/>
                  <a:gd name="connsiteX18-4029" fmla="*/ 1681014 w 2144993"/>
                  <a:gd name="connsiteY18-4030" fmla="*/ 1581 h 1917706"/>
                  <a:gd name="connsiteX19-4031" fmla="*/ 1348941 w 2144993"/>
                  <a:gd name="connsiteY19-4032" fmla="*/ 92279 h 1917706"/>
                  <a:gd name="connsiteX20-4033" fmla="*/ 1062339 w 2144993"/>
                  <a:gd name="connsiteY20-4034" fmla="*/ 126970 h 1917706"/>
                  <a:gd name="connsiteX21-4035" fmla="*/ 753158 w 2144993"/>
                  <a:gd name="connsiteY21-4036" fmla="*/ 62619 h 1917706"/>
                  <a:gd name="connsiteX0-4037" fmla="*/ 753158 w 2144993"/>
                  <a:gd name="connsiteY0-4038" fmla="*/ 62619 h 1917706"/>
                  <a:gd name="connsiteX1-4039" fmla="*/ 441100 w 2144993"/>
                  <a:gd name="connsiteY1-4040" fmla="*/ 301549 h 1917706"/>
                  <a:gd name="connsiteX2-4041" fmla="*/ 280738 w 2144993"/>
                  <a:gd name="connsiteY2-4042" fmla="*/ 607960 h 1917706"/>
                  <a:gd name="connsiteX3-4043" fmla="*/ 20778 w 2144993"/>
                  <a:gd name="connsiteY3-4044" fmla="*/ 890582 h 1917706"/>
                  <a:gd name="connsiteX4-4045" fmla="*/ 181138 w 2144993"/>
                  <a:gd name="connsiteY4-4046" fmla="*/ 1239927 h 1917706"/>
                  <a:gd name="connsiteX5-4047" fmla="*/ 453175 w 2144993"/>
                  <a:gd name="connsiteY5-4048" fmla="*/ 1492223 h 1917706"/>
                  <a:gd name="connsiteX6-4049" fmla="*/ 471807 w 2144993"/>
                  <a:gd name="connsiteY6-4050" fmla="*/ 1730488 h 1917706"/>
                  <a:gd name="connsiteX7-4051" fmla="*/ 737938 w 2144993"/>
                  <a:gd name="connsiteY7-4052" fmla="*/ 1884026 h 1917706"/>
                  <a:gd name="connsiteX8-4053" fmla="*/ 1113252 w 2144993"/>
                  <a:gd name="connsiteY8-4054" fmla="*/ 1788491 h 1917706"/>
                  <a:gd name="connsiteX9-4055" fmla="*/ 1650473 w 2144993"/>
                  <a:gd name="connsiteY9-4056" fmla="*/ 1901508 h 1917706"/>
                  <a:gd name="connsiteX10-4057" fmla="*/ 1959220 w 2144993"/>
                  <a:gd name="connsiteY10-4058" fmla="*/ 1870760 h 1917706"/>
                  <a:gd name="connsiteX11-4059" fmla="*/ 2020828 w 2144993"/>
                  <a:gd name="connsiteY11-4060" fmla="*/ 1600835 h 1917706"/>
                  <a:gd name="connsiteX12-4061" fmla="*/ 1993532 w 2144993"/>
                  <a:gd name="connsiteY12-4062" fmla="*/ 1341527 h 1917706"/>
                  <a:gd name="connsiteX13-4063" fmla="*/ 2054946 w 2144993"/>
                  <a:gd name="connsiteY13-4064" fmla="*/ 1232345 h 1917706"/>
                  <a:gd name="connsiteX14-4065" fmla="*/ 2143658 w 2144993"/>
                  <a:gd name="connsiteY14-4066" fmla="*/ 1065160 h 1917706"/>
                  <a:gd name="connsiteX15-4067" fmla="*/ 2003769 w 2144993"/>
                  <a:gd name="connsiteY15-4068" fmla="*/ 758085 h 1917706"/>
                  <a:gd name="connsiteX16-4069" fmla="*/ 1894586 w 2144993"/>
                  <a:gd name="connsiteY16-4070" fmla="*/ 601136 h 1917706"/>
                  <a:gd name="connsiteX17-4071" fmla="*/ 1911646 w 2144993"/>
                  <a:gd name="connsiteY17-4072" fmla="*/ 277002 h 1917706"/>
                  <a:gd name="connsiteX18-4073" fmla="*/ 1681014 w 2144993"/>
                  <a:gd name="connsiteY18-4074" fmla="*/ 1581 h 1917706"/>
                  <a:gd name="connsiteX19-4075" fmla="*/ 1348941 w 2144993"/>
                  <a:gd name="connsiteY19-4076" fmla="*/ 92279 h 1917706"/>
                  <a:gd name="connsiteX20-4077" fmla="*/ 1062339 w 2144993"/>
                  <a:gd name="connsiteY20-4078" fmla="*/ 126970 h 1917706"/>
                  <a:gd name="connsiteX21-4079" fmla="*/ 753158 w 2144993"/>
                  <a:gd name="connsiteY21-4080" fmla="*/ 62619 h 1917706"/>
                  <a:gd name="connsiteX0-4081" fmla="*/ 753159 w 2144994"/>
                  <a:gd name="connsiteY0-4082" fmla="*/ 62619 h 1917706"/>
                  <a:gd name="connsiteX1-4083" fmla="*/ 441101 w 2144994"/>
                  <a:gd name="connsiteY1-4084" fmla="*/ 301549 h 1917706"/>
                  <a:gd name="connsiteX2-4085" fmla="*/ 280739 w 2144994"/>
                  <a:gd name="connsiteY2-4086" fmla="*/ 607960 h 1917706"/>
                  <a:gd name="connsiteX3-4087" fmla="*/ 20779 w 2144994"/>
                  <a:gd name="connsiteY3-4088" fmla="*/ 890582 h 1917706"/>
                  <a:gd name="connsiteX4-4089" fmla="*/ 181139 w 2144994"/>
                  <a:gd name="connsiteY4-4090" fmla="*/ 1239927 h 1917706"/>
                  <a:gd name="connsiteX5-4091" fmla="*/ 453176 w 2144994"/>
                  <a:gd name="connsiteY5-4092" fmla="*/ 1492223 h 1917706"/>
                  <a:gd name="connsiteX6-4093" fmla="*/ 471808 w 2144994"/>
                  <a:gd name="connsiteY6-4094" fmla="*/ 1730488 h 1917706"/>
                  <a:gd name="connsiteX7-4095" fmla="*/ 737939 w 2144994"/>
                  <a:gd name="connsiteY7-4096" fmla="*/ 1884026 h 1917706"/>
                  <a:gd name="connsiteX8-4097" fmla="*/ 1113253 w 2144994"/>
                  <a:gd name="connsiteY8-4098" fmla="*/ 1788491 h 1917706"/>
                  <a:gd name="connsiteX9-4099" fmla="*/ 1650474 w 2144994"/>
                  <a:gd name="connsiteY9-4100" fmla="*/ 1901508 h 1917706"/>
                  <a:gd name="connsiteX10-4101" fmla="*/ 1959221 w 2144994"/>
                  <a:gd name="connsiteY10-4102" fmla="*/ 1870760 h 1917706"/>
                  <a:gd name="connsiteX11-4103" fmla="*/ 2020829 w 2144994"/>
                  <a:gd name="connsiteY11-4104" fmla="*/ 1600835 h 1917706"/>
                  <a:gd name="connsiteX12-4105" fmla="*/ 1993533 w 2144994"/>
                  <a:gd name="connsiteY12-4106" fmla="*/ 1341527 h 1917706"/>
                  <a:gd name="connsiteX13-4107" fmla="*/ 2054947 w 2144994"/>
                  <a:gd name="connsiteY13-4108" fmla="*/ 1232345 h 1917706"/>
                  <a:gd name="connsiteX14-4109" fmla="*/ 2143659 w 2144994"/>
                  <a:gd name="connsiteY14-4110" fmla="*/ 1065160 h 1917706"/>
                  <a:gd name="connsiteX15-4111" fmla="*/ 2003770 w 2144994"/>
                  <a:gd name="connsiteY15-4112" fmla="*/ 758085 h 1917706"/>
                  <a:gd name="connsiteX16-4113" fmla="*/ 1894587 w 2144994"/>
                  <a:gd name="connsiteY16-4114" fmla="*/ 601136 h 1917706"/>
                  <a:gd name="connsiteX17-4115" fmla="*/ 1911647 w 2144994"/>
                  <a:gd name="connsiteY17-4116" fmla="*/ 277002 h 1917706"/>
                  <a:gd name="connsiteX18-4117" fmla="*/ 1681015 w 2144994"/>
                  <a:gd name="connsiteY18-4118" fmla="*/ 1581 h 1917706"/>
                  <a:gd name="connsiteX19-4119" fmla="*/ 1348942 w 2144994"/>
                  <a:gd name="connsiteY19-4120" fmla="*/ 92279 h 1917706"/>
                  <a:gd name="connsiteX20-4121" fmla="*/ 1062340 w 2144994"/>
                  <a:gd name="connsiteY20-4122" fmla="*/ 126970 h 1917706"/>
                  <a:gd name="connsiteX21-4123" fmla="*/ 753159 w 2144994"/>
                  <a:gd name="connsiteY21-4124" fmla="*/ 62619 h 1917706"/>
                  <a:gd name="connsiteX0-4125" fmla="*/ 753159 w 2144994"/>
                  <a:gd name="connsiteY0-4126" fmla="*/ 62619 h 1917706"/>
                  <a:gd name="connsiteX1-4127" fmla="*/ 441101 w 2144994"/>
                  <a:gd name="connsiteY1-4128" fmla="*/ 301549 h 1917706"/>
                  <a:gd name="connsiteX2-4129" fmla="*/ 280739 w 2144994"/>
                  <a:gd name="connsiteY2-4130" fmla="*/ 607960 h 1917706"/>
                  <a:gd name="connsiteX3-4131" fmla="*/ 20779 w 2144994"/>
                  <a:gd name="connsiteY3-4132" fmla="*/ 890582 h 1917706"/>
                  <a:gd name="connsiteX4-4133" fmla="*/ 181139 w 2144994"/>
                  <a:gd name="connsiteY4-4134" fmla="*/ 1239927 h 1917706"/>
                  <a:gd name="connsiteX5-4135" fmla="*/ 453176 w 2144994"/>
                  <a:gd name="connsiteY5-4136" fmla="*/ 1492223 h 1917706"/>
                  <a:gd name="connsiteX6-4137" fmla="*/ 471808 w 2144994"/>
                  <a:gd name="connsiteY6-4138" fmla="*/ 1730488 h 1917706"/>
                  <a:gd name="connsiteX7-4139" fmla="*/ 737939 w 2144994"/>
                  <a:gd name="connsiteY7-4140" fmla="*/ 1884026 h 1917706"/>
                  <a:gd name="connsiteX8-4141" fmla="*/ 1113253 w 2144994"/>
                  <a:gd name="connsiteY8-4142" fmla="*/ 1788491 h 1917706"/>
                  <a:gd name="connsiteX9-4143" fmla="*/ 1650474 w 2144994"/>
                  <a:gd name="connsiteY9-4144" fmla="*/ 1901508 h 1917706"/>
                  <a:gd name="connsiteX10-4145" fmla="*/ 1959221 w 2144994"/>
                  <a:gd name="connsiteY10-4146" fmla="*/ 1870760 h 1917706"/>
                  <a:gd name="connsiteX11-4147" fmla="*/ 2020829 w 2144994"/>
                  <a:gd name="connsiteY11-4148" fmla="*/ 1600835 h 1917706"/>
                  <a:gd name="connsiteX12-4149" fmla="*/ 1993533 w 2144994"/>
                  <a:gd name="connsiteY12-4150" fmla="*/ 1341527 h 1917706"/>
                  <a:gd name="connsiteX13-4151" fmla="*/ 2054947 w 2144994"/>
                  <a:gd name="connsiteY13-4152" fmla="*/ 1232345 h 1917706"/>
                  <a:gd name="connsiteX14-4153" fmla="*/ 2143659 w 2144994"/>
                  <a:gd name="connsiteY14-4154" fmla="*/ 1065160 h 1917706"/>
                  <a:gd name="connsiteX15-4155" fmla="*/ 2003770 w 2144994"/>
                  <a:gd name="connsiteY15-4156" fmla="*/ 758085 h 1917706"/>
                  <a:gd name="connsiteX16-4157" fmla="*/ 1894587 w 2144994"/>
                  <a:gd name="connsiteY16-4158" fmla="*/ 601136 h 1917706"/>
                  <a:gd name="connsiteX17-4159" fmla="*/ 1911647 w 2144994"/>
                  <a:gd name="connsiteY17-4160" fmla="*/ 277002 h 1917706"/>
                  <a:gd name="connsiteX18-4161" fmla="*/ 1681015 w 2144994"/>
                  <a:gd name="connsiteY18-4162" fmla="*/ 1581 h 1917706"/>
                  <a:gd name="connsiteX19-4163" fmla="*/ 1348942 w 2144994"/>
                  <a:gd name="connsiteY19-4164" fmla="*/ 92279 h 1917706"/>
                  <a:gd name="connsiteX20-4165" fmla="*/ 1062340 w 2144994"/>
                  <a:gd name="connsiteY20-4166" fmla="*/ 126970 h 1917706"/>
                  <a:gd name="connsiteX21-4167" fmla="*/ 753159 w 2144994"/>
                  <a:gd name="connsiteY21-4168" fmla="*/ 62619 h 1917706"/>
                  <a:gd name="connsiteX0-4169" fmla="*/ 759343 w 2151178"/>
                  <a:gd name="connsiteY0-4170" fmla="*/ 62619 h 1917706"/>
                  <a:gd name="connsiteX1-4171" fmla="*/ 447285 w 2151178"/>
                  <a:gd name="connsiteY1-4172" fmla="*/ 301549 h 1917706"/>
                  <a:gd name="connsiteX2-4173" fmla="*/ 286923 w 2151178"/>
                  <a:gd name="connsiteY2-4174" fmla="*/ 607960 h 1917706"/>
                  <a:gd name="connsiteX3-4175" fmla="*/ 17887 w 2151178"/>
                  <a:gd name="connsiteY3-4176" fmla="*/ 881028 h 1917706"/>
                  <a:gd name="connsiteX4-4177" fmla="*/ 187323 w 2151178"/>
                  <a:gd name="connsiteY4-4178" fmla="*/ 1239927 h 1917706"/>
                  <a:gd name="connsiteX5-4179" fmla="*/ 459360 w 2151178"/>
                  <a:gd name="connsiteY5-4180" fmla="*/ 1492223 h 1917706"/>
                  <a:gd name="connsiteX6-4181" fmla="*/ 477992 w 2151178"/>
                  <a:gd name="connsiteY6-4182" fmla="*/ 1730488 h 1917706"/>
                  <a:gd name="connsiteX7-4183" fmla="*/ 744123 w 2151178"/>
                  <a:gd name="connsiteY7-4184" fmla="*/ 1884026 h 1917706"/>
                  <a:gd name="connsiteX8-4185" fmla="*/ 1119437 w 2151178"/>
                  <a:gd name="connsiteY8-4186" fmla="*/ 1788491 h 1917706"/>
                  <a:gd name="connsiteX9-4187" fmla="*/ 1656658 w 2151178"/>
                  <a:gd name="connsiteY9-4188" fmla="*/ 1901508 h 1917706"/>
                  <a:gd name="connsiteX10-4189" fmla="*/ 1965405 w 2151178"/>
                  <a:gd name="connsiteY10-4190" fmla="*/ 1870760 h 1917706"/>
                  <a:gd name="connsiteX11-4191" fmla="*/ 2027013 w 2151178"/>
                  <a:gd name="connsiteY11-4192" fmla="*/ 1600835 h 1917706"/>
                  <a:gd name="connsiteX12-4193" fmla="*/ 1999717 w 2151178"/>
                  <a:gd name="connsiteY12-4194" fmla="*/ 1341527 h 1917706"/>
                  <a:gd name="connsiteX13-4195" fmla="*/ 2061131 w 2151178"/>
                  <a:gd name="connsiteY13-4196" fmla="*/ 1232345 h 1917706"/>
                  <a:gd name="connsiteX14-4197" fmla="*/ 2149843 w 2151178"/>
                  <a:gd name="connsiteY14-4198" fmla="*/ 1065160 h 1917706"/>
                  <a:gd name="connsiteX15-4199" fmla="*/ 2009954 w 2151178"/>
                  <a:gd name="connsiteY15-4200" fmla="*/ 758085 h 1917706"/>
                  <a:gd name="connsiteX16-4201" fmla="*/ 1900771 w 2151178"/>
                  <a:gd name="connsiteY16-4202" fmla="*/ 601136 h 1917706"/>
                  <a:gd name="connsiteX17-4203" fmla="*/ 1917831 w 2151178"/>
                  <a:gd name="connsiteY17-4204" fmla="*/ 277002 h 1917706"/>
                  <a:gd name="connsiteX18-4205" fmla="*/ 1687199 w 2151178"/>
                  <a:gd name="connsiteY18-4206" fmla="*/ 1581 h 1917706"/>
                  <a:gd name="connsiteX19-4207" fmla="*/ 1355126 w 2151178"/>
                  <a:gd name="connsiteY19-4208" fmla="*/ 92279 h 1917706"/>
                  <a:gd name="connsiteX20-4209" fmla="*/ 1068524 w 2151178"/>
                  <a:gd name="connsiteY20-4210" fmla="*/ 126970 h 1917706"/>
                  <a:gd name="connsiteX21-4211" fmla="*/ 759343 w 2151178"/>
                  <a:gd name="connsiteY21-4212" fmla="*/ 62619 h 19177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1219" y="connsiteY21-1220"/>
                  </a:cxn>
                </a:cxnLst>
                <a:rect l="l" t="t" r="r" b="b"/>
                <a:pathLst>
                  <a:path w="2151178" h="1917706">
                    <a:moveTo>
                      <a:pt x="759343" y="62619"/>
                    </a:moveTo>
                    <a:cubicBezTo>
                      <a:pt x="547802" y="106973"/>
                      <a:pt x="505288" y="219663"/>
                      <a:pt x="447285" y="301549"/>
                    </a:cubicBezTo>
                    <a:cubicBezTo>
                      <a:pt x="414353" y="415945"/>
                      <a:pt x="423401" y="436225"/>
                      <a:pt x="286923" y="607960"/>
                    </a:cubicBezTo>
                    <a:cubicBezTo>
                      <a:pt x="192526" y="710318"/>
                      <a:pt x="82282" y="721349"/>
                      <a:pt x="17887" y="881028"/>
                    </a:cubicBezTo>
                    <a:cubicBezTo>
                      <a:pt x="-311" y="928795"/>
                      <a:pt x="-53400" y="1035495"/>
                      <a:pt x="187323" y="1239927"/>
                    </a:cubicBezTo>
                    <a:cubicBezTo>
                      <a:pt x="365881" y="1372992"/>
                      <a:pt x="396807" y="1331861"/>
                      <a:pt x="459360" y="1492223"/>
                    </a:cubicBezTo>
                    <a:cubicBezTo>
                      <a:pt x="481888" y="1652208"/>
                      <a:pt x="463207" y="1630405"/>
                      <a:pt x="477992" y="1730488"/>
                    </a:cubicBezTo>
                    <a:cubicBezTo>
                      <a:pt x="501876" y="1788490"/>
                      <a:pt x="559878" y="1931794"/>
                      <a:pt x="744123" y="1884026"/>
                    </a:cubicBezTo>
                    <a:cubicBezTo>
                      <a:pt x="876051" y="1847632"/>
                      <a:pt x="959937" y="1789174"/>
                      <a:pt x="1119437" y="1788491"/>
                    </a:cubicBezTo>
                    <a:cubicBezTo>
                      <a:pt x="1397333" y="1830409"/>
                      <a:pt x="1496744" y="1865958"/>
                      <a:pt x="1656658" y="1901508"/>
                    </a:cubicBezTo>
                    <a:cubicBezTo>
                      <a:pt x="1809467" y="1918795"/>
                      <a:pt x="1880883" y="1937198"/>
                      <a:pt x="1965405" y="1870760"/>
                    </a:cubicBezTo>
                    <a:cubicBezTo>
                      <a:pt x="2049565" y="1792285"/>
                      <a:pt x="2014503" y="1689546"/>
                      <a:pt x="2027013" y="1600835"/>
                    </a:cubicBezTo>
                    <a:cubicBezTo>
                      <a:pt x="2017914" y="1480279"/>
                      <a:pt x="2005404" y="1445023"/>
                      <a:pt x="1999717" y="1341527"/>
                    </a:cubicBezTo>
                    <a:cubicBezTo>
                      <a:pt x="2007678" y="1276700"/>
                      <a:pt x="2037816" y="1268170"/>
                      <a:pt x="2061131" y="1232345"/>
                    </a:cubicBezTo>
                    <a:cubicBezTo>
                      <a:pt x="2084446" y="1196520"/>
                      <a:pt x="2160647" y="1140791"/>
                      <a:pt x="2149843" y="1065160"/>
                    </a:cubicBezTo>
                    <a:cubicBezTo>
                      <a:pt x="2154392" y="979861"/>
                      <a:pt x="2155531" y="908211"/>
                      <a:pt x="2009954" y="758085"/>
                    </a:cubicBezTo>
                    <a:cubicBezTo>
                      <a:pt x="1908733" y="685298"/>
                      <a:pt x="1916694" y="687571"/>
                      <a:pt x="1900771" y="601136"/>
                    </a:cubicBezTo>
                    <a:lnTo>
                      <a:pt x="1917831" y="277002"/>
                    </a:lnTo>
                    <a:cubicBezTo>
                      <a:pt x="1907595" y="181468"/>
                      <a:pt x="1837324" y="42524"/>
                      <a:pt x="1687199" y="1581"/>
                    </a:cubicBezTo>
                    <a:cubicBezTo>
                      <a:pt x="1578017" y="-9792"/>
                      <a:pt x="1488192" y="42237"/>
                      <a:pt x="1355126" y="92279"/>
                    </a:cubicBezTo>
                    <a:cubicBezTo>
                      <a:pt x="1280064" y="115026"/>
                      <a:pt x="1240935" y="132389"/>
                      <a:pt x="1068524" y="126970"/>
                    </a:cubicBezTo>
                    <a:cubicBezTo>
                      <a:pt x="912509" y="78748"/>
                      <a:pt x="903783" y="70580"/>
                      <a:pt x="759343" y="62619"/>
                    </a:cubicBezTo>
                    <a:close/>
                  </a:path>
                </a:pathLst>
              </a:custGeom>
              <a:solidFill>
                <a:srgbClr val="FF9027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>
            <a:xfrm>
              <a:off x="5647616" y="1706509"/>
              <a:ext cx="753732" cy="12003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CN" sz="72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12843" y="2719705"/>
            <a:ext cx="12229558" cy="4149437"/>
            <a:chOff x="-12843" y="2719705"/>
            <a:chExt cx="12229558" cy="414943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041" y="2719705"/>
              <a:ext cx="2222803" cy="354517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43" y="3304754"/>
              <a:ext cx="1771603" cy="3249667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1267" y="4423720"/>
              <a:ext cx="12215448" cy="2445422"/>
              <a:chOff x="-23447" y="4479679"/>
              <a:chExt cx="12215448" cy="2387174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3677" y="5216647"/>
                <a:ext cx="4063658" cy="1594462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5414" y="4971764"/>
                <a:ext cx="3311839" cy="161213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796243"/>
                <a:ext cx="12192000" cy="107061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447" y="4479679"/>
                <a:ext cx="12203723" cy="2383540"/>
              </a:xfrm>
              <a:prstGeom prst="rect">
                <a:avLst/>
              </a:prstGeom>
            </p:spPr>
          </p:pic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276" y="5015433"/>
              <a:ext cx="2864935" cy="148749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13289" y="4927812"/>
              <a:ext cx="1324540" cy="145757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90895" y="4403563"/>
              <a:ext cx="1148159" cy="178545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661277" y="4166823"/>
              <a:ext cx="1152914" cy="203489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784151" y="351640"/>
            <a:ext cx="2539684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zh-CN" altLang="en-US" sz="3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小试牛刀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681163" y="1355725"/>
            <a:ext cx="66246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en-US" altLang="zh-CN" sz="24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一群鸭子按照下面的规律排成一个队伍。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1681163" y="3117818"/>
            <a:ext cx="5311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只鸭子是否戴帽子</a:t>
            </a:r>
            <a:r>
              <a:rPr lang="zh-CN" altLang="zh-CN" sz="24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？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TextBox 2"/>
          <p:cNvSpPr txBox="1">
            <a:spLocks noChangeArrowheads="1"/>
          </p:cNvSpPr>
          <p:nvPr/>
        </p:nvSpPr>
        <p:spPr bwMode="auto">
          <a:xfrm>
            <a:off x="1681163" y="4708791"/>
            <a:ext cx="4464050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26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只鸭子是否戴帽子</a:t>
            </a:r>
            <a:r>
              <a:rPr lang="zh-CN" altLang="zh-CN" sz="24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？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2053992" y="3790674"/>
            <a:ext cx="75472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18÷3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6(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</a:t>
            </a:r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：第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只鸭子没戴帽子</a:t>
            </a:r>
            <a:r>
              <a:rPr lang="zh-CN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TextBox 5"/>
          <p:cNvSpPr txBox="1">
            <a:spLocks noChangeArrowheads="1"/>
          </p:cNvSpPr>
          <p:nvPr/>
        </p:nvSpPr>
        <p:spPr bwMode="auto">
          <a:xfrm>
            <a:off x="2053992" y="5336379"/>
            <a:ext cx="7804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26÷3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8(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)……2(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只</a:t>
            </a:r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：第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26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只鸭子戴帽子</a:t>
            </a:r>
            <a:r>
              <a:rPr lang="zh-CN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2056177"/>
            <a:ext cx="804742" cy="9510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06" y="2093621"/>
            <a:ext cx="854869" cy="91361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42" y="2056177"/>
            <a:ext cx="804742" cy="95105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87" y="2056177"/>
            <a:ext cx="804742" cy="951058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93" y="2093621"/>
            <a:ext cx="854869" cy="913614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29" y="2056177"/>
            <a:ext cx="804742" cy="951058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884" y="2056177"/>
            <a:ext cx="804742" cy="95105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690" y="2093621"/>
            <a:ext cx="854869" cy="913614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26" y="2056177"/>
            <a:ext cx="804742" cy="95105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347615" y="2319595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72" y="4484282"/>
            <a:ext cx="1688738" cy="2383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0345" y="116840"/>
            <a:ext cx="3804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记忆力大挑战</a:t>
            </a:r>
            <a:endParaRPr lang="zh-CN" altLang="en-US" sz="4000" b="1"/>
          </a:p>
        </p:txBody>
      </p:sp>
      <p:sp>
        <p:nvSpPr>
          <p:cNvPr id="3" name="文本框 2"/>
          <p:cNvSpPr txBox="1"/>
          <p:nvPr/>
        </p:nvSpPr>
        <p:spPr>
          <a:xfrm>
            <a:off x="363220" y="1209040"/>
            <a:ext cx="108591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小组一：</a:t>
            </a:r>
            <a:r>
              <a:rPr lang="zh-CN" altLang="en-US" sz="6000"/>
              <a:t>1</a:t>
            </a:r>
            <a:r>
              <a:rPr lang="en-US" altLang="zh-CN" sz="6000"/>
              <a:t> 2 3 4 1 2 3 4 1 2 3 4 1 2 3 4</a:t>
            </a:r>
            <a:endParaRPr lang="zh-CN" altLang="en-US" sz="6000"/>
          </a:p>
        </p:txBody>
      </p:sp>
      <p:sp>
        <p:nvSpPr>
          <p:cNvPr id="4" name="文本框 3"/>
          <p:cNvSpPr txBox="1"/>
          <p:nvPr/>
        </p:nvSpPr>
        <p:spPr>
          <a:xfrm>
            <a:off x="363220" y="4410075"/>
            <a:ext cx="103320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小组二：</a:t>
            </a:r>
            <a:r>
              <a:rPr lang="zh-CN" altLang="en-US" sz="6000"/>
              <a:t>1</a:t>
            </a:r>
            <a:r>
              <a:rPr lang="en-US" altLang="zh-CN" sz="6000"/>
              <a:t> </a:t>
            </a:r>
            <a:r>
              <a:rPr lang="zh-CN" altLang="en-US" sz="6000"/>
              <a:t>3</a:t>
            </a:r>
            <a:r>
              <a:rPr lang="en-US" altLang="zh-CN" sz="6000"/>
              <a:t> </a:t>
            </a:r>
            <a:r>
              <a:rPr lang="zh-CN" altLang="en-US" sz="6000"/>
              <a:t>4</a:t>
            </a:r>
            <a:r>
              <a:rPr lang="en-US" altLang="zh-CN" sz="6000"/>
              <a:t> </a:t>
            </a:r>
            <a:r>
              <a:rPr lang="zh-CN" altLang="en-US" sz="6000"/>
              <a:t>2</a:t>
            </a:r>
            <a:r>
              <a:rPr lang="en-US" altLang="zh-CN" sz="6000"/>
              <a:t> </a:t>
            </a:r>
            <a:r>
              <a:rPr lang="zh-CN" altLang="en-US" sz="6000"/>
              <a:t>4</a:t>
            </a:r>
            <a:r>
              <a:rPr lang="en-US" altLang="zh-CN" sz="6000"/>
              <a:t> </a:t>
            </a:r>
            <a:r>
              <a:rPr lang="zh-CN" altLang="en-US" sz="6000"/>
              <a:t>1</a:t>
            </a:r>
            <a:r>
              <a:rPr lang="en-US" altLang="zh-CN" sz="6000"/>
              <a:t> </a:t>
            </a:r>
            <a:r>
              <a:rPr lang="zh-CN" altLang="en-US" sz="6000"/>
              <a:t>3</a:t>
            </a:r>
            <a:r>
              <a:rPr lang="en-US" altLang="zh-CN" sz="6000"/>
              <a:t> </a:t>
            </a:r>
            <a:r>
              <a:rPr lang="zh-CN" altLang="en-US" sz="6000"/>
              <a:t>2</a:t>
            </a:r>
            <a:r>
              <a:rPr lang="en-US" altLang="zh-CN" sz="6000"/>
              <a:t> </a:t>
            </a:r>
            <a:r>
              <a:rPr lang="zh-CN" altLang="en-US" sz="6000"/>
              <a:t>3</a:t>
            </a:r>
            <a:r>
              <a:rPr lang="en-US" altLang="zh-CN" sz="6000"/>
              <a:t> </a:t>
            </a:r>
            <a:r>
              <a:rPr lang="zh-CN" altLang="en-US" sz="6000"/>
              <a:t>1</a:t>
            </a:r>
            <a:r>
              <a:rPr lang="en-US" altLang="zh-CN" sz="6000"/>
              <a:t> </a:t>
            </a:r>
            <a:r>
              <a:rPr lang="zh-CN" altLang="en-US" sz="6000"/>
              <a:t>4</a:t>
            </a:r>
            <a:r>
              <a:rPr lang="en-US" altLang="zh-CN" sz="6000"/>
              <a:t> </a:t>
            </a:r>
            <a:r>
              <a:rPr lang="zh-CN" altLang="en-US" sz="6000"/>
              <a:t>2</a:t>
            </a:r>
            <a:r>
              <a:rPr lang="en-US" altLang="zh-CN" sz="6000"/>
              <a:t> </a:t>
            </a:r>
            <a:r>
              <a:rPr lang="zh-CN" altLang="en-US" sz="6000"/>
              <a:t>4</a:t>
            </a:r>
            <a:r>
              <a:rPr lang="en-US" altLang="zh-CN" sz="6000"/>
              <a:t> </a:t>
            </a:r>
            <a:r>
              <a:rPr lang="zh-CN" altLang="en-US" sz="6000"/>
              <a:t>2</a:t>
            </a:r>
            <a:r>
              <a:rPr lang="en-US" altLang="zh-CN" sz="6000"/>
              <a:t> </a:t>
            </a:r>
            <a:r>
              <a:rPr lang="zh-CN" altLang="en-US" sz="6000"/>
              <a:t>1</a:t>
            </a:r>
            <a:r>
              <a:rPr lang="en-US" altLang="zh-CN" sz="6000"/>
              <a:t> </a:t>
            </a:r>
            <a:r>
              <a:rPr lang="zh-CN" altLang="en-US" sz="6000"/>
              <a:t>3</a:t>
            </a:r>
            <a:endParaRPr lang="zh-CN" altLang="en-US" sz="60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784151" y="351640"/>
            <a:ext cx="2539684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zh-CN" altLang="en-US" sz="3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小试牛刀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89100" y="1356640"/>
            <a:ext cx="6697663" cy="5810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4330" indent="-354330">
              <a:lnSpc>
                <a:spcPct val="150000"/>
              </a:lnSpc>
              <a:defRPr/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请你猜猜我是谁</a:t>
            </a:r>
            <a:r>
              <a:rPr lang="zh-CN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689101" y="1916113"/>
            <a:ext cx="5762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8068978" y="1916113"/>
            <a:ext cx="3290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个是谁</a:t>
            </a:r>
            <a:r>
              <a:rPr lang="zh-CN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2487594" y="2655265"/>
            <a:ext cx="767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330" indent="-354330">
              <a:lnSpc>
                <a:spcPct val="150000"/>
              </a:lnSpc>
              <a:defRPr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30÷5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6(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          </a:t>
            </a:r>
            <a:r>
              <a:rPr lang="zh-CN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：第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个是笑脸。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683419" y="3266673"/>
            <a:ext cx="5762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4"/>
          <p:cNvGrpSpPr/>
          <p:nvPr/>
        </p:nvGrpSpPr>
        <p:grpSpPr>
          <a:xfrm>
            <a:off x="2259682" y="3310813"/>
            <a:ext cx="7230393" cy="1303980"/>
            <a:chOff x="1662638" y="2634577"/>
            <a:chExt cx="7229842" cy="1304067"/>
          </a:xfrm>
        </p:grpSpPr>
        <p:sp>
          <p:nvSpPr>
            <p:cNvPr id="12" name="TextBox 2"/>
            <p:cNvSpPr txBox="1"/>
            <p:nvPr/>
          </p:nvSpPr>
          <p:spPr>
            <a:xfrm>
              <a:off x="6486014" y="2634577"/>
              <a:ext cx="2406466" cy="5810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33</a:t>
              </a:r>
              <a:r>
                <a:rPr lang="zh-CN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个是谁？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3"/>
            <p:cNvSpPr txBox="1"/>
            <p:nvPr/>
          </p:nvSpPr>
          <p:spPr>
            <a:xfrm>
              <a:off x="1662638" y="3292270"/>
              <a:ext cx="6717788" cy="646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42</a:t>
              </a:r>
              <a:r>
                <a:rPr lang="zh-CN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个图片中有几个笑脸，几个哭脸</a:t>
              </a:r>
              <a:r>
                <a:rPr lang="zh-CN" altLang="zh-CN" sz="24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？</a:t>
              </a:r>
              <a:endPara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Box 5"/>
          <p:cNvSpPr txBox="1"/>
          <p:nvPr/>
        </p:nvSpPr>
        <p:spPr>
          <a:xfrm>
            <a:off x="2209904" y="4614793"/>
            <a:ext cx="88757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33÷4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8(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)……1(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       42÷4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10(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)……2(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10×3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32(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     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10×1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10(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答：第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个是笑脸，前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个图片中有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个笑脸，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个哭脸</a:t>
            </a:r>
            <a:r>
              <a:rPr lang="zh-CN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351088" y="2019934"/>
            <a:ext cx="5682331" cy="523554"/>
            <a:chOff x="3910013" y="438042"/>
            <a:chExt cx="5682331" cy="52355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91038" y="438042"/>
              <a:ext cx="533921" cy="52355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0013" y="438042"/>
              <a:ext cx="545466" cy="52355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060518" y="438042"/>
              <a:ext cx="533921" cy="52355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29998" y="438042"/>
              <a:ext cx="533921" cy="52355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199478" y="438042"/>
              <a:ext cx="533921" cy="52355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349983" y="438042"/>
              <a:ext cx="533921" cy="52355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8958" y="438042"/>
              <a:ext cx="545466" cy="523554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919463" y="438042"/>
              <a:ext cx="533921" cy="523554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488943" y="438042"/>
              <a:ext cx="533921" cy="52355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058423" y="438042"/>
              <a:ext cx="533921" cy="523554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2374328" y="3379959"/>
            <a:ext cx="4546165" cy="535707"/>
            <a:chOff x="3919337" y="425889"/>
            <a:chExt cx="4546165" cy="53570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91038" y="438042"/>
              <a:ext cx="533921" cy="523554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060518" y="438042"/>
              <a:ext cx="533921" cy="52355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207471" y="438042"/>
              <a:ext cx="533921" cy="523554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776951" y="425889"/>
              <a:ext cx="533921" cy="523554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0036" y="438042"/>
              <a:ext cx="545466" cy="523554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365300" y="438042"/>
              <a:ext cx="533921" cy="523554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4225" y="438042"/>
              <a:ext cx="545466" cy="523554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919337" y="431558"/>
              <a:ext cx="533921" cy="52355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35895" y="3493793"/>
            <a:ext cx="4288353" cy="132343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8000" b="1" smtClean="0">
                <a:solidFill>
                  <a:srgbClr val="0B4C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8000" b="1">
              <a:solidFill>
                <a:srgbClr val="0B4C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983514" y="1414358"/>
            <a:ext cx="2194488" cy="1888282"/>
            <a:chOff x="4864038" y="1331495"/>
            <a:chExt cx="2194488" cy="1888282"/>
          </a:xfrm>
        </p:grpSpPr>
        <p:grpSp>
          <p:nvGrpSpPr>
            <p:cNvPr id="46" name="组合 45"/>
            <p:cNvGrpSpPr/>
            <p:nvPr/>
          </p:nvGrpSpPr>
          <p:grpSpPr>
            <a:xfrm>
              <a:off x="4864038" y="1331495"/>
              <a:ext cx="2194488" cy="1888282"/>
              <a:chOff x="2543860" y="2062277"/>
              <a:chExt cx="2156327" cy="1855446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543860" y="2062277"/>
                <a:ext cx="2156327" cy="1855446"/>
              </a:xfrm>
              <a:custGeom>
                <a:avLst/>
                <a:gdLst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-1" fmla="*/ 774511 w 2146111"/>
                  <a:gd name="connsiteY0-2" fmla="*/ 0 h 1866331"/>
                  <a:gd name="connsiteX1-3" fmla="*/ 436729 w 2146111"/>
                  <a:gd name="connsiteY1-4" fmla="*/ 266131 h 1866331"/>
                  <a:gd name="connsiteX2-5" fmla="*/ 283191 w 2146111"/>
                  <a:gd name="connsiteY2-6" fmla="*/ 576618 h 1866331"/>
                  <a:gd name="connsiteX3-7" fmla="*/ 0 w 2146111"/>
                  <a:gd name="connsiteY3-8" fmla="*/ 883693 h 1866331"/>
                  <a:gd name="connsiteX4-9" fmla="*/ 160361 w 2146111"/>
                  <a:gd name="connsiteY4-10" fmla="*/ 1224887 h 1866331"/>
                  <a:gd name="connsiteX5-11" fmla="*/ 429905 w 2146111"/>
                  <a:gd name="connsiteY5-12" fmla="*/ 1398896 h 1866331"/>
                  <a:gd name="connsiteX6-13" fmla="*/ 484496 w 2146111"/>
                  <a:gd name="connsiteY6-14" fmla="*/ 1753737 h 1866331"/>
                  <a:gd name="connsiteX7-15" fmla="*/ 719920 w 2146111"/>
                  <a:gd name="connsiteY7-16" fmla="*/ 1866331 h 1866331"/>
                  <a:gd name="connsiteX8-17" fmla="*/ 1115705 w 2146111"/>
                  <a:gd name="connsiteY8-18" fmla="*/ 1757149 h 1866331"/>
                  <a:gd name="connsiteX9-19" fmla="*/ 1613848 w 2146111"/>
                  <a:gd name="connsiteY9-20" fmla="*/ 1832212 h 1866331"/>
                  <a:gd name="connsiteX10-21" fmla="*/ 1934570 w 2146111"/>
                  <a:gd name="connsiteY10-22" fmla="*/ 1774209 h 1866331"/>
                  <a:gd name="connsiteX11-23" fmla="*/ 2023281 w 2146111"/>
                  <a:gd name="connsiteY11-24" fmla="*/ 1569493 h 1866331"/>
                  <a:gd name="connsiteX12-25" fmla="*/ 2006221 w 2146111"/>
                  <a:gd name="connsiteY12-26" fmla="*/ 1248770 h 1866331"/>
                  <a:gd name="connsiteX13-27" fmla="*/ 2146111 w 2146111"/>
                  <a:gd name="connsiteY13-28" fmla="*/ 1033818 h 1866331"/>
                  <a:gd name="connsiteX14-29" fmla="*/ 1982338 w 2146111"/>
                  <a:gd name="connsiteY14-30" fmla="*/ 706272 h 1866331"/>
                  <a:gd name="connsiteX15-31" fmla="*/ 1897039 w 2146111"/>
                  <a:gd name="connsiteY15-32" fmla="*/ 569794 h 1866331"/>
                  <a:gd name="connsiteX16-33" fmla="*/ 1903863 w 2146111"/>
                  <a:gd name="connsiteY16-34" fmla="*/ 225188 h 1866331"/>
                  <a:gd name="connsiteX17-35" fmla="*/ 1668439 w 2146111"/>
                  <a:gd name="connsiteY17-36" fmla="*/ 20472 h 1866331"/>
                  <a:gd name="connsiteX18-37" fmla="*/ 1299949 w 2146111"/>
                  <a:gd name="connsiteY18-38" fmla="*/ 109182 h 1866331"/>
                  <a:gd name="connsiteX19-39" fmla="*/ 1033818 w 2146111"/>
                  <a:gd name="connsiteY19-40" fmla="*/ 116006 h 1866331"/>
                  <a:gd name="connsiteX20-41" fmla="*/ 774511 w 2146111"/>
                  <a:gd name="connsiteY20-42" fmla="*/ 0 h 1866331"/>
                  <a:gd name="connsiteX0-43" fmla="*/ 774511 w 2146111"/>
                  <a:gd name="connsiteY0-44" fmla="*/ 0 h 1866331"/>
                  <a:gd name="connsiteX1-45" fmla="*/ 436729 w 2146111"/>
                  <a:gd name="connsiteY1-46" fmla="*/ 266131 h 1866331"/>
                  <a:gd name="connsiteX2-47" fmla="*/ 283191 w 2146111"/>
                  <a:gd name="connsiteY2-48" fmla="*/ 576618 h 1866331"/>
                  <a:gd name="connsiteX3-49" fmla="*/ 0 w 2146111"/>
                  <a:gd name="connsiteY3-50" fmla="*/ 883693 h 1866331"/>
                  <a:gd name="connsiteX4-51" fmla="*/ 160361 w 2146111"/>
                  <a:gd name="connsiteY4-52" fmla="*/ 1224887 h 1866331"/>
                  <a:gd name="connsiteX5-53" fmla="*/ 429905 w 2146111"/>
                  <a:gd name="connsiteY5-54" fmla="*/ 1398896 h 1866331"/>
                  <a:gd name="connsiteX6-55" fmla="*/ 484496 w 2146111"/>
                  <a:gd name="connsiteY6-56" fmla="*/ 1753737 h 1866331"/>
                  <a:gd name="connsiteX7-57" fmla="*/ 719920 w 2146111"/>
                  <a:gd name="connsiteY7-58" fmla="*/ 1866331 h 1866331"/>
                  <a:gd name="connsiteX8-59" fmla="*/ 1115705 w 2146111"/>
                  <a:gd name="connsiteY8-60" fmla="*/ 1757149 h 1866331"/>
                  <a:gd name="connsiteX9-61" fmla="*/ 1613848 w 2146111"/>
                  <a:gd name="connsiteY9-62" fmla="*/ 1832212 h 1866331"/>
                  <a:gd name="connsiteX10-63" fmla="*/ 1934570 w 2146111"/>
                  <a:gd name="connsiteY10-64" fmla="*/ 1774209 h 1866331"/>
                  <a:gd name="connsiteX11-65" fmla="*/ 2023281 w 2146111"/>
                  <a:gd name="connsiteY11-66" fmla="*/ 1569493 h 1866331"/>
                  <a:gd name="connsiteX12-67" fmla="*/ 2006221 w 2146111"/>
                  <a:gd name="connsiteY12-68" fmla="*/ 1248770 h 1866331"/>
                  <a:gd name="connsiteX13-69" fmla="*/ 2146111 w 2146111"/>
                  <a:gd name="connsiteY13-70" fmla="*/ 1033818 h 1866331"/>
                  <a:gd name="connsiteX14-71" fmla="*/ 1982338 w 2146111"/>
                  <a:gd name="connsiteY14-72" fmla="*/ 706272 h 1866331"/>
                  <a:gd name="connsiteX15-73" fmla="*/ 1897039 w 2146111"/>
                  <a:gd name="connsiteY15-74" fmla="*/ 569794 h 1866331"/>
                  <a:gd name="connsiteX16-75" fmla="*/ 1903863 w 2146111"/>
                  <a:gd name="connsiteY16-76" fmla="*/ 225188 h 1866331"/>
                  <a:gd name="connsiteX17-77" fmla="*/ 1668439 w 2146111"/>
                  <a:gd name="connsiteY17-78" fmla="*/ 20472 h 1866331"/>
                  <a:gd name="connsiteX18-79" fmla="*/ 1299949 w 2146111"/>
                  <a:gd name="connsiteY18-80" fmla="*/ 109182 h 1866331"/>
                  <a:gd name="connsiteX19-81" fmla="*/ 1033818 w 2146111"/>
                  <a:gd name="connsiteY19-82" fmla="*/ 116006 h 1866331"/>
                  <a:gd name="connsiteX20-83" fmla="*/ 774511 w 2146111"/>
                  <a:gd name="connsiteY20-84" fmla="*/ 0 h 1866331"/>
                  <a:gd name="connsiteX0-85" fmla="*/ 774511 w 2146111"/>
                  <a:gd name="connsiteY0-86" fmla="*/ 0 h 1866331"/>
                  <a:gd name="connsiteX1-87" fmla="*/ 436729 w 2146111"/>
                  <a:gd name="connsiteY1-88" fmla="*/ 266131 h 1866331"/>
                  <a:gd name="connsiteX2-89" fmla="*/ 283191 w 2146111"/>
                  <a:gd name="connsiteY2-90" fmla="*/ 576618 h 1866331"/>
                  <a:gd name="connsiteX3-91" fmla="*/ 0 w 2146111"/>
                  <a:gd name="connsiteY3-92" fmla="*/ 883693 h 1866331"/>
                  <a:gd name="connsiteX4-93" fmla="*/ 160361 w 2146111"/>
                  <a:gd name="connsiteY4-94" fmla="*/ 1224887 h 1866331"/>
                  <a:gd name="connsiteX5-95" fmla="*/ 429905 w 2146111"/>
                  <a:gd name="connsiteY5-96" fmla="*/ 1398896 h 1866331"/>
                  <a:gd name="connsiteX6-97" fmla="*/ 484496 w 2146111"/>
                  <a:gd name="connsiteY6-98" fmla="*/ 1753737 h 1866331"/>
                  <a:gd name="connsiteX7-99" fmla="*/ 719920 w 2146111"/>
                  <a:gd name="connsiteY7-100" fmla="*/ 1866331 h 1866331"/>
                  <a:gd name="connsiteX8-101" fmla="*/ 1115705 w 2146111"/>
                  <a:gd name="connsiteY8-102" fmla="*/ 1757149 h 1866331"/>
                  <a:gd name="connsiteX9-103" fmla="*/ 1613848 w 2146111"/>
                  <a:gd name="connsiteY9-104" fmla="*/ 1832212 h 1866331"/>
                  <a:gd name="connsiteX10-105" fmla="*/ 1934570 w 2146111"/>
                  <a:gd name="connsiteY10-106" fmla="*/ 1774209 h 1866331"/>
                  <a:gd name="connsiteX11-107" fmla="*/ 2023281 w 2146111"/>
                  <a:gd name="connsiteY11-108" fmla="*/ 1569493 h 1866331"/>
                  <a:gd name="connsiteX12-109" fmla="*/ 2006221 w 2146111"/>
                  <a:gd name="connsiteY12-110" fmla="*/ 1248770 h 1866331"/>
                  <a:gd name="connsiteX13-111" fmla="*/ 2146111 w 2146111"/>
                  <a:gd name="connsiteY13-112" fmla="*/ 1033818 h 1866331"/>
                  <a:gd name="connsiteX14-113" fmla="*/ 1982338 w 2146111"/>
                  <a:gd name="connsiteY14-114" fmla="*/ 706272 h 1866331"/>
                  <a:gd name="connsiteX15-115" fmla="*/ 1897039 w 2146111"/>
                  <a:gd name="connsiteY15-116" fmla="*/ 569794 h 1866331"/>
                  <a:gd name="connsiteX16-117" fmla="*/ 1903863 w 2146111"/>
                  <a:gd name="connsiteY16-118" fmla="*/ 225188 h 1866331"/>
                  <a:gd name="connsiteX17-119" fmla="*/ 1668439 w 2146111"/>
                  <a:gd name="connsiteY17-120" fmla="*/ 20472 h 1866331"/>
                  <a:gd name="connsiteX18-121" fmla="*/ 1299949 w 2146111"/>
                  <a:gd name="connsiteY18-122" fmla="*/ 109182 h 1866331"/>
                  <a:gd name="connsiteX19-123" fmla="*/ 1033818 w 2146111"/>
                  <a:gd name="connsiteY19-124" fmla="*/ 116006 h 1866331"/>
                  <a:gd name="connsiteX20-125" fmla="*/ 774511 w 2146111"/>
                  <a:gd name="connsiteY20-126" fmla="*/ 0 h 1866331"/>
                  <a:gd name="connsiteX0-127" fmla="*/ 774511 w 2146111"/>
                  <a:gd name="connsiteY0-128" fmla="*/ 0 h 1866331"/>
                  <a:gd name="connsiteX1-129" fmla="*/ 436729 w 2146111"/>
                  <a:gd name="connsiteY1-130" fmla="*/ 266131 h 1866331"/>
                  <a:gd name="connsiteX2-131" fmla="*/ 283191 w 2146111"/>
                  <a:gd name="connsiteY2-132" fmla="*/ 576618 h 1866331"/>
                  <a:gd name="connsiteX3-133" fmla="*/ 0 w 2146111"/>
                  <a:gd name="connsiteY3-134" fmla="*/ 883693 h 1866331"/>
                  <a:gd name="connsiteX4-135" fmla="*/ 160361 w 2146111"/>
                  <a:gd name="connsiteY4-136" fmla="*/ 1224887 h 1866331"/>
                  <a:gd name="connsiteX5-137" fmla="*/ 429905 w 2146111"/>
                  <a:gd name="connsiteY5-138" fmla="*/ 1398896 h 1866331"/>
                  <a:gd name="connsiteX6-139" fmla="*/ 484496 w 2146111"/>
                  <a:gd name="connsiteY6-140" fmla="*/ 1753737 h 1866331"/>
                  <a:gd name="connsiteX7-141" fmla="*/ 719920 w 2146111"/>
                  <a:gd name="connsiteY7-142" fmla="*/ 1866331 h 1866331"/>
                  <a:gd name="connsiteX8-143" fmla="*/ 1115705 w 2146111"/>
                  <a:gd name="connsiteY8-144" fmla="*/ 1757149 h 1866331"/>
                  <a:gd name="connsiteX9-145" fmla="*/ 1613848 w 2146111"/>
                  <a:gd name="connsiteY9-146" fmla="*/ 1832212 h 1866331"/>
                  <a:gd name="connsiteX10-147" fmla="*/ 1934570 w 2146111"/>
                  <a:gd name="connsiteY10-148" fmla="*/ 1774209 h 1866331"/>
                  <a:gd name="connsiteX11-149" fmla="*/ 2023281 w 2146111"/>
                  <a:gd name="connsiteY11-150" fmla="*/ 1569493 h 1866331"/>
                  <a:gd name="connsiteX12-151" fmla="*/ 2006221 w 2146111"/>
                  <a:gd name="connsiteY12-152" fmla="*/ 1248770 h 1866331"/>
                  <a:gd name="connsiteX13-153" fmla="*/ 2146111 w 2146111"/>
                  <a:gd name="connsiteY13-154" fmla="*/ 1033818 h 1866331"/>
                  <a:gd name="connsiteX14-155" fmla="*/ 1982338 w 2146111"/>
                  <a:gd name="connsiteY14-156" fmla="*/ 706272 h 1866331"/>
                  <a:gd name="connsiteX15-157" fmla="*/ 1897039 w 2146111"/>
                  <a:gd name="connsiteY15-158" fmla="*/ 569794 h 1866331"/>
                  <a:gd name="connsiteX16-159" fmla="*/ 1903863 w 2146111"/>
                  <a:gd name="connsiteY16-160" fmla="*/ 225188 h 1866331"/>
                  <a:gd name="connsiteX17-161" fmla="*/ 1668439 w 2146111"/>
                  <a:gd name="connsiteY17-162" fmla="*/ 20472 h 1866331"/>
                  <a:gd name="connsiteX18-163" fmla="*/ 1299949 w 2146111"/>
                  <a:gd name="connsiteY18-164" fmla="*/ 109182 h 1866331"/>
                  <a:gd name="connsiteX19-165" fmla="*/ 1033818 w 2146111"/>
                  <a:gd name="connsiteY19-166" fmla="*/ 116006 h 1866331"/>
                  <a:gd name="connsiteX20-167" fmla="*/ 774511 w 2146111"/>
                  <a:gd name="connsiteY20-168" fmla="*/ 0 h 1866331"/>
                  <a:gd name="connsiteX0-169" fmla="*/ 781335 w 2146111"/>
                  <a:gd name="connsiteY0-170" fmla="*/ 0 h 1869743"/>
                  <a:gd name="connsiteX1-171" fmla="*/ 436729 w 2146111"/>
                  <a:gd name="connsiteY1-172" fmla="*/ 269543 h 1869743"/>
                  <a:gd name="connsiteX2-173" fmla="*/ 283191 w 2146111"/>
                  <a:gd name="connsiteY2-174" fmla="*/ 580030 h 1869743"/>
                  <a:gd name="connsiteX3-175" fmla="*/ 0 w 2146111"/>
                  <a:gd name="connsiteY3-176" fmla="*/ 887105 h 1869743"/>
                  <a:gd name="connsiteX4-177" fmla="*/ 160361 w 2146111"/>
                  <a:gd name="connsiteY4-178" fmla="*/ 1228299 h 1869743"/>
                  <a:gd name="connsiteX5-179" fmla="*/ 429905 w 2146111"/>
                  <a:gd name="connsiteY5-180" fmla="*/ 1402308 h 1869743"/>
                  <a:gd name="connsiteX6-181" fmla="*/ 484496 w 2146111"/>
                  <a:gd name="connsiteY6-182" fmla="*/ 1757149 h 1869743"/>
                  <a:gd name="connsiteX7-183" fmla="*/ 719920 w 2146111"/>
                  <a:gd name="connsiteY7-184" fmla="*/ 1869743 h 1869743"/>
                  <a:gd name="connsiteX8-185" fmla="*/ 1115705 w 2146111"/>
                  <a:gd name="connsiteY8-186" fmla="*/ 1760561 h 1869743"/>
                  <a:gd name="connsiteX9-187" fmla="*/ 1613848 w 2146111"/>
                  <a:gd name="connsiteY9-188" fmla="*/ 1835624 h 1869743"/>
                  <a:gd name="connsiteX10-189" fmla="*/ 1934570 w 2146111"/>
                  <a:gd name="connsiteY10-190" fmla="*/ 1777621 h 1869743"/>
                  <a:gd name="connsiteX11-191" fmla="*/ 2023281 w 2146111"/>
                  <a:gd name="connsiteY11-192" fmla="*/ 1572905 h 1869743"/>
                  <a:gd name="connsiteX12-193" fmla="*/ 2006221 w 2146111"/>
                  <a:gd name="connsiteY12-194" fmla="*/ 1252182 h 1869743"/>
                  <a:gd name="connsiteX13-195" fmla="*/ 2146111 w 2146111"/>
                  <a:gd name="connsiteY13-196" fmla="*/ 1037230 h 1869743"/>
                  <a:gd name="connsiteX14-197" fmla="*/ 1982338 w 2146111"/>
                  <a:gd name="connsiteY14-198" fmla="*/ 709684 h 1869743"/>
                  <a:gd name="connsiteX15-199" fmla="*/ 1897039 w 2146111"/>
                  <a:gd name="connsiteY15-200" fmla="*/ 573206 h 1869743"/>
                  <a:gd name="connsiteX16-201" fmla="*/ 1903863 w 2146111"/>
                  <a:gd name="connsiteY16-202" fmla="*/ 228600 h 1869743"/>
                  <a:gd name="connsiteX17-203" fmla="*/ 1668439 w 2146111"/>
                  <a:gd name="connsiteY17-204" fmla="*/ 23884 h 1869743"/>
                  <a:gd name="connsiteX18-205" fmla="*/ 1299949 w 2146111"/>
                  <a:gd name="connsiteY18-206" fmla="*/ 112594 h 1869743"/>
                  <a:gd name="connsiteX19-207" fmla="*/ 1033818 w 2146111"/>
                  <a:gd name="connsiteY19-208" fmla="*/ 119418 h 1869743"/>
                  <a:gd name="connsiteX20-209" fmla="*/ 781335 w 2146111"/>
                  <a:gd name="connsiteY20-210" fmla="*/ 0 h 1869743"/>
                  <a:gd name="connsiteX0-211" fmla="*/ 781335 w 2146111"/>
                  <a:gd name="connsiteY0-212" fmla="*/ 0 h 1869743"/>
                  <a:gd name="connsiteX1-213" fmla="*/ 436729 w 2146111"/>
                  <a:gd name="connsiteY1-214" fmla="*/ 269543 h 1869743"/>
                  <a:gd name="connsiteX2-215" fmla="*/ 283191 w 2146111"/>
                  <a:gd name="connsiteY2-216" fmla="*/ 580030 h 1869743"/>
                  <a:gd name="connsiteX3-217" fmla="*/ 0 w 2146111"/>
                  <a:gd name="connsiteY3-218" fmla="*/ 887105 h 1869743"/>
                  <a:gd name="connsiteX4-219" fmla="*/ 160361 w 2146111"/>
                  <a:gd name="connsiteY4-220" fmla="*/ 1228299 h 1869743"/>
                  <a:gd name="connsiteX5-221" fmla="*/ 429905 w 2146111"/>
                  <a:gd name="connsiteY5-222" fmla="*/ 1402308 h 1869743"/>
                  <a:gd name="connsiteX6-223" fmla="*/ 484496 w 2146111"/>
                  <a:gd name="connsiteY6-224" fmla="*/ 1757149 h 1869743"/>
                  <a:gd name="connsiteX7-225" fmla="*/ 719920 w 2146111"/>
                  <a:gd name="connsiteY7-226" fmla="*/ 1869743 h 1869743"/>
                  <a:gd name="connsiteX8-227" fmla="*/ 1115705 w 2146111"/>
                  <a:gd name="connsiteY8-228" fmla="*/ 1760561 h 1869743"/>
                  <a:gd name="connsiteX9-229" fmla="*/ 1613848 w 2146111"/>
                  <a:gd name="connsiteY9-230" fmla="*/ 1835624 h 1869743"/>
                  <a:gd name="connsiteX10-231" fmla="*/ 1934570 w 2146111"/>
                  <a:gd name="connsiteY10-232" fmla="*/ 1777621 h 1869743"/>
                  <a:gd name="connsiteX11-233" fmla="*/ 2023281 w 2146111"/>
                  <a:gd name="connsiteY11-234" fmla="*/ 1572905 h 1869743"/>
                  <a:gd name="connsiteX12-235" fmla="*/ 2006221 w 2146111"/>
                  <a:gd name="connsiteY12-236" fmla="*/ 1252182 h 1869743"/>
                  <a:gd name="connsiteX13-237" fmla="*/ 2146111 w 2146111"/>
                  <a:gd name="connsiteY13-238" fmla="*/ 1037230 h 1869743"/>
                  <a:gd name="connsiteX14-239" fmla="*/ 1982338 w 2146111"/>
                  <a:gd name="connsiteY14-240" fmla="*/ 709684 h 1869743"/>
                  <a:gd name="connsiteX15-241" fmla="*/ 1897039 w 2146111"/>
                  <a:gd name="connsiteY15-242" fmla="*/ 573206 h 1869743"/>
                  <a:gd name="connsiteX16-243" fmla="*/ 1903863 w 2146111"/>
                  <a:gd name="connsiteY16-244" fmla="*/ 228600 h 1869743"/>
                  <a:gd name="connsiteX17-245" fmla="*/ 1668439 w 2146111"/>
                  <a:gd name="connsiteY17-246" fmla="*/ 23884 h 1869743"/>
                  <a:gd name="connsiteX18-247" fmla="*/ 1299949 w 2146111"/>
                  <a:gd name="connsiteY18-248" fmla="*/ 112594 h 1869743"/>
                  <a:gd name="connsiteX19-249" fmla="*/ 1033818 w 2146111"/>
                  <a:gd name="connsiteY19-250" fmla="*/ 119418 h 1869743"/>
                  <a:gd name="connsiteX20-251" fmla="*/ 781335 w 2146111"/>
                  <a:gd name="connsiteY20-252" fmla="*/ 0 h 1869743"/>
                  <a:gd name="connsiteX0-253" fmla="*/ 781335 w 2146111"/>
                  <a:gd name="connsiteY0-254" fmla="*/ 0 h 1869743"/>
                  <a:gd name="connsiteX1-255" fmla="*/ 436729 w 2146111"/>
                  <a:gd name="connsiteY1-256" fmla="*/ 269543 h 1869743"/>
                  <a:gd name="connsiteX2-257" fmla="*/ 283191 w 2146111"/>
                  <a:gd name="connsiteY2-258" fmla="*/ 580030 h 1869743"/>
                  <a:gd name="connsiteX3-259" fmla="*/ 0 w 2146111"/>
                  <a:gd name="connsiteY3-260" fmla="*/ 887105 h 1869743"/>
                  <a:gd name="connsiteX4-261" fmla="*/ 160361 w 2146111"/>
                  <a:gd name="connsiteY4-262" fmla="*/ 1228299 h 1869743"/>
                  <a:gd name="connsiteX5-263" fmla="*/ 429905 w 2146111"/>
                  <a:gd name="connsiteY5-264" fmla="*/ 1402308 h 1869743"/>
                  <a:gd name="connsiteX6-265" fmla="*/ 484496 w 2146111"/>
                  <a:gd name="connsiteY6-266" fmla="*/ 1757149 h 1869743"/>
                  <a:gd name="connsiteX7-267" fmla="*/ 719920 w 2146111"/>
                  <a:gd name="connsiteY7-268" fmla="*/ 1869743 h 1869743"/>
                  <a:gd name="connsiteX8-269" fmla="*/ 1115705 w 2146111"/>
                  <a:gd name="connsiteY8-270" fmla="*/ 1760561 h 1869743"/>
                  <a:gd name="connsiteX9-271" fmla="*/ 1613848 w 2146111"/>
                  <a:gd name="connsiteY9-272" fmla="*/ 1835624 h 1869743"/>
                  <a:gd name="connsiteX10-273" fmla="*/ 1934570 w 2146111"/>
                  <a:gd name="connsiteY10-274" fmla="*/ 1777621 h 1869743"/>
                  <a:gd name="connsiteX11-275" fmla="*/ 2023281 w 2146111"/>
                  <a:gd name="connsiteY11-276" fmla="*/ 1572905 h 1869743"/>
                  <a:gd name="connsiteX12-277" fmla="*/ 2006221 w 2146111"/>
                  <a:gd name="connsiteY12-278" fmla="*/ 1252182 h 1869743"/>
                  <a:gd name="connsiteX13-279" fmla="*/ 2146111 w 2146111"/>
                  <a:gd name="connsiteY13-280" fmla="*/ 1037230 h 1869743"/>
                  <a:gd name="connsiteX14-281" fmla="*/ 1982338 w 2146111"/>
                  <a:gd name="connsiteY14-282" fmla="*/ 709684 h 1869743"/>
                  <a:gd name="connsiteX15-283" fmla="*/ 1897039 w 2146111"/>
                  <a:gd name="connsiteY15-284" fmla="*/ 573206 h 1869743"/>
                  <a:gd name="connsiteX16-285" fmla="*/ 1903863 w 2146111"/>
                  <a:gd name="connsiteY16-286" fmla="*/ 228600 h 1869743"/>
                  <a:gd name="connsiteX17-287" fmla="*/ 1668439 w 2146111"/>
                  <a:gd name="connsiteY17-288" fmla="*/ 23884 h 1869743"/>
                  <a:gd name="connsiteX18-289" fmla="*/ 1299949 w 2146111"/>
                  <a:gd name="connsiteY18-290" fmla="*/ 112594 h 1869743"/>
                  <a:gd name="connsiteX19-291" fmla="*/ 1033818 w 2146111"/>
                  <a:gd name="connsiteY19-292" fmla="*/ 119418 h 1869743"/>
                  <a:gd name="connsiteX20-293" fmla="*/ 781335 w 2146111"/>
                  <a:gd name="connsiteY20-294" fmla="*/ 0 h 1869743"/>
                  <a:gd name="connsiteX0-295" fmla="*/ 781335 w 2146111"/>
                  <a:gd name="connsiteY0-296" fmla="*/ 0 h 1869743"/>
                  <a:gd name="connsiteX1-297" fmla="*/ 436729 w 2146111"/>
                  <a:gd name="connsiteY1-298" fmla="*/ 269543 h 1869743"/>
                  <a:gd name="connsiteX2-299" fmla="*/ 283191 w 2146111"/>
                  <a:gd name="connsiteY2-300" fmla="*/ 580030 h 1869743"/>
                  <a:gd name="connsiteX3-301" fmla="*/ 0 w 2146111"/>
                  <a:gd name="connsiteY3-302" fmla="*/ 887105 h 1869743"/>
                  <a:gd name="connsiteX4-303" fmla="*/ 160361 w 2146111"/>
                  <a:gd name="connsiteY4-304" fmla="*/ 1228299 h 1869743"/>
                  <a:gd name="connsiteX5-305" fmla="*/ 429905 w 2146111"/>
                  <a:gd name="connsiteY5-306" fmla="*/ 1402308 h 1869743"/>
                  <a:gd name="connsiteX6-307" fmla="*/ 484496 w 2146111"/>
                  <a:gd name="connsiteY6-308" fmla="*/ 1757149 h 1869743"/>
                  <a:gd name="connsiteX7-309" fmla="*/ 719920 w 2146111"/>
                  <a:gd name="connsiteY7-310" fmla="*/ 1869743 h 1869743"/>
                  <a:gd name="connsiteX8-311" fmla="*/ 1115705 w 2146111"/>
                  <a:gd name="connsiteY8-312" fmla="*/ 1760561 h 1869743"/>
                  <a:gd name="connsiteX9-313" fmla="*/ 1613848 w 2146111"/>
                  <a:gd name="connsiteY9-314" fmla="*/ 1835624 h 1869743"/>
                  <a:gd name="connsiteX10-315" fmla="*/ 1934570 w 2146111"/>
                  <a:gd name="connsiteY10-316" fmla="*/ 1777621 h 1869743"/>
                  <a:gd name="connsiteX11-317" fmla="*/ 2023281 w 2146111"/>
                  <a:gd name="connsiteY11-318" fmla="*/ 1572905 h 1869743"/>
                  <a:gd name="connsiteX12-319" fmla="*/ 2006221 w 2146111"/>
                  <a:gd name="connsiteY12-320" fmla="*/ 1252182 h 1869743"/>
                  <a:gd name="connsiteX13-321" fmla="*/ 2146111 w 2146111"/>
                  <a:gd name="connsiteY13-322" fmla="*/ 1037230 h 1869743"/>
                  <a:gd name="connsiteX14-323" fmla="*/ 1982338 w 2146111"/>
                  <a:gd name="connsiteY14-324" fmla="*/ 709684 h 1869743"/>
                  <a:gd name="connsiteX15-325" fmla="*/ 1897039 w 2146111"/>
                  <a:gd name="connsiteY15-326" fmla="*/ 573206 h 1869743"/>
                  <a:gd name="connsiteX16-327" fmla="*/ 1903863 w 2146111"/>
                  <a:gd name="connsiteY16-328" fmla="*/ 228600 h 1869743"/>
                  <a:gd name="connsiteX17-329" fmla="*/ 1668439 w 2146111"/>
                  <a:gd name="connsiteY17-330" fmla="*/ 23884 h 1869743"/>
                  <a:gd name="connsiteX18-331" fmla="*/ 1299949 w 2146111"/>
                  <a:gd name="connsiteY18-332" fmla="*/ 112594 h 1869743"/>
                  <a:gd name="connsiteX19-333" fmla="*/ 1033818 w 2146111"/>
                  <a:gd name="connsiteY19-334" fmla="*/ 119418 h 1869743"/>
                  <a:gd name="connsiteX20-335" fmla="*/ 781335 w 2146111"/>
                  <a:gd name="connsiteY20-336" fmla="*/ 0 h 1869743"/>
                  <a:gd name="connsiteX0-337" fmla="*/ 781335 w 2146111"/>
                  <a:gd name="connsiteY0-338" fmla="*/ 0 h 1869743"/>
                  <a:gd name="connsiteX1-339" fmla="*/ 436729 w 2146111"/>
                  <a:gd name="connsiteY1-340" fmla="*/ 269543 h 1869743"/>
                  <a:gd name="connsiteX2-341" fmla="*/ 283191 w 2146111"/>
                  <a:gd name="connsiteY2-342" fmla="*/ 580030 h 1869743"/>
                  <a:gd name="connsiteX3-343" fmla="*/ 0 w 2146111"/>
                  <a:gd name="connsiteY3-344" fmla="*/ 887105 h 1869743"/>
                  <a:gd name="connsiteX4-345" fmla="*/ 160361 w 2146111"/>
                  <a:gd name="connsiteY4-346" fmla="*/ 1228299 h 1869743"/>
                  <a:gd name="connsiteX5-347" fmla="*/ 429905 w 2146111"/>
                  <a:gd name="connsiteY5-348" fmla="*/ 1402308 h 1869743"/>
                  <a:gd name="connsiteX6-349" fmla="*/ 484496 w 2146111"/>
                  <a:gd name="connsiteY6-350" fmla="*/ 1757149 h 1869743"/>
                  <a:gd name="connsiteX7-351" fmla="*/ 719920 w 2146111"/>
                  <a:gd name="connsiteY7-352" fmla="*/ 1869743 h 1869743"/>
                  <a:gd name="connsiteX8-353" fmla="*/ 1115705 w 2146111"/>
                  <a:gd name="connsiteY8-354" fmla="*/ 1760561 h 1869743"/>
                  <a:gd name="connsiteX9-355" fmla="*/ 1613848 w 2146111"/>
                  <a:gd name="connsiteY9-356" fmla="*/ 1835624 h 1869743"/>
                  <a:gd name="connsiteX10-357" fmla="*/ 1934570 w 2146111"/>
                  <a:gd name="connsiteY10-358" fmla="*/ 1777621 h 1869743"/>
                  <a:gd name="connsiteX11-359" fmla="*/ 2023281 w 2146111"/>
                  <a:gd name="connsiteY11-360" fmla="*/ 1572905 h 1869743"/>
                  <a:gd name="connsiteX12-361" fmla="*/ 2006221 w 2146111"/>
                  <a:gd name="connsiteY12-362" fmla="*/ 1252182 h 1869743"/>
                  <a:gd name="connsiteX13-363" fmla="*/ 2146111 w 2146111"/>
                  <a:gd name="connsiteY13-364" fmla="*/ 1037230 h 1869743"/>
                  <a:gd name="connsiteX14-365" fmla="*/ 1982338 w 2146111"/>
                  <a:gd name="connsiteY14-366" fmla="*/ 709684 h 1869743"/>
                  <a:gd name="connsiteX15-367" fmla="*/ 1897039 w 2146111"/>
                  <a:gd name="connsiteY15-368" fmla="*/ 573206 h 1869743"/>
                  <a:gd name="connsiteX16-369" fmla="*/ 1903863 w 2146111"/>
                  <a:gd name="connsiteY16-370" fmla="*/ 228600 h 1869743"/>
                  <a:gd name="connsiteX17-371" fmla="*/ 1668439 w 2146111"/>
                  <a:gd name="connsiteY17-372" fmla="*/ 23884 h 1869743"/>
                  <a:gd name="connsiteX18-373" fmla="*/ 1299949 w 2146111"/>
                  <a:gd name="connsiteY18-374" fmla="*/ 112594 h 1869743"/>
                  <a:gd name="connsiteX19-375" fmla="*/ 1033818 w 2146111"/>
                  <a:gd name="connsiteY19-376" fmla="*/ 119418 h 1869743"/>
                  <a:gd name="connsiteX20-377" fmla="*/ 781335 w 2146111"/>
                  <a:gd name="connsiteY20-378" fmla="*/ 0 h 1869743"/>
                  <a:gd name="connsiteX0-379" fmla="*/ 781335 w 2146111"/>
                  <a:gd name="connsiteY0-380" fmla="*/ 0 h 1869743"/>
                  <a:gd name="connsiteX1-381" fmla="*/ 436729 w 2146111"/>
                  <a:gd name="connsiteY1-382" fmla="*/ 269543 h 1869743"/>
                  <a:gd name="connsiteX2-383" fmla="*/ 283191 w 2146111"/>
                  <a:gd name="connsiteY2-384" fmla="*/ 580030 h 1869743"/>
                  <a:gd name="connsiteX3-385" fmla="*/ 0 w 2146111"/>
                  <a:gd name="connsiteY3-386" fmla="*/ 887105 h 1869743"/>
                  <a:gd name="connsiteX4-387" fmla="*/ 160361 w 2146111"/>
                  <a:gd name="connsiteY4-388" fmla="*/ 1228299 h 1869743"/>
                  <a:gd name="connsiteX5-389" fmla="*/ 429905 w 2146111"/>
                  <a:gd name="connsiteY5-390" fmla="*/ 1402308 h 1869743"/>
                  <a:gd name="connsiteX6-391" fmla="*/ 484496 w 2146111"/>
                  <a:gd name="connsiteY6-392" fmla="*/ 1757149 h 1869743"/>
                  <a:gd name="connsiteX7-393" fmla="*/ 719920 w 2146111"/>
                  <a:gd name="connsiteY7-394" fmla="*/ 1869743 h 1869743"/>
                  <a:gd name="connsiteX8-395" fmla="*/ 1115705 w 2146111"/>
                  <a:gd name="connsiteY8-396" fmla="*/ 1760561 h 1869743"/>
                  <a:gd name="connsiteX9-397" fmla="*/ 1613848 w 2146111"/>
                  <a:gd name="connsiteY9-398" fmla="*/ 1835624 h 1869743"/>
                  <a:gd name="connsiteX10-399" fmla="*/ 1934570 w 2146111"/>
                  <a:gd name="connsiteY10-400" fmla="*/ 1777621 h 1869743"/>
                  <a:gd name="connsiteX11-401" fmla="*/ 2023281 w 2146111"/>
                  <a:gd name="connsiteY11-402" fmla="*/ 1572905 h 1869743"/>
                  <a:gd name="connsiteX12-403" fmla="*/ 2006221 w 2146111"/>
                  <a:gd name="connsiteY12-404" fmla="*/ 1252182 h 1869743"/>
                  <a:gd name="connsiteX13-405" fmla="*/ 2146111 w 2146111"/>
                  <a:gd name="connsiteY13-406" fmla="*/ 1037230 h 1869743"/>
                  <a:gd name="connsiteX14-407" fmla="*/ 1982338 w 2146111"/>
                  <a:gd name="connsiteY14-408" fmla="*/ 709684 h 1869743"/>
                  <a:gd name="connsiteX15-409" fmla="*/ 1897039 w 2146111"/>
                  <a:gd name="connsiteY15-410" fmla="*/ 573206 h 1869743"/>
                  <a:gd name="connsiteX16-411" fmla="*/ 1903863 w 2146111"/>
                  <a:gd name="connsiteY16-412" fmla="*/ 228600 h 1869743"/>
                  <a:gd name="connsiteX17-413" fmla="*/ 1668439 w 2146111"/>
                  <a:gd name="connsiteY17-414" fmla="*/ 23884 h 1869743"/>
                  <a:gd name="connsiteX18-415" fmla="*/ 1299949 w 2146111"/>
                  <a:gd name="connsiteY18-416" fmla="*/ 112594 h 1869743"/>
                  <a:gd name="connsiteX19-417" fmla="*/ 1033818 w 2146111"/>
                  <a:gd name="connsiteY19-418" fmla="*/ 119418 h 1869743"/>
                  <a:gd name="connsiteX20-419" fmla="*/ 781335 w 2146111"/>
                  <a:gd name="connsiteY20-420" fmla="*/ 0 h 1869743"/>
                  <a:gd name="connsiteX0-421" fmla="*/ 781335 w 2146111"/>
                  <a:gd name="connsiteY0-422" fmla="*/ 0 h 1869743"/>
                  <a:gd name="connsiteX1-423" fmla="*/ 436729 w 2146111"/>
                  <a:gd name="connsiteY1-424" fmla="*/ 269543 h 1869743"/>
                  <a:gd name="connsiteX2-425" fmla="*/ 283191 w 2146111"/>
                  <a:gd name="connsiteY2-426" fmla="*/ 580030 h 1869743"/>
                  <a:gd name="connsiteX3-427" fmla="*/ 0 w 2146111"/>
                  <a:gd name="connsiteY3-428" fmla="*/ 887105 h 1869743"/>
                  <a:gd name="connsiteX4-429" fmla="*/ 160361 w 2146111"/>
                  <a:gd name="connsiteY4-430" fmla="*/ 1228299 h 1869743"/>
                  <a:gd name="connsiteX5-431" fmla="*/ 429905 w 2146111"/>
                  <a:gd name="connsiteY5-432" fmla="*/ 1402308 h 1869743"/>
                  <a:gd name="connsiteX6-433" fmla="*/ 484496 w 2146111"/>
                  <a:gd name="connsiteY6-434" fmla="*/ 1757149 h 1869743"/>
                  <a:gd name="connsiteX7-435" fmla="*/ 719920 w 2146111"/>
                  <a:gd name="connsiteY7-436" fmla="*/ 1869743 h 1869743"/>
                  <a:gd name="connsiteX8-437" fmla="*/ 1115705 w 2146111"/>
                  <a:gd name="connsiteY8-438" fmla="*/ 1760561 h 1869743"/>
                  <a:gd name="connsiteX9-439" fmla="*/ 1613848 w 2146111"/>
                  <a:gd name="connsiteY9-440" fmla="*/ 1835624 h 1869743"/>
                  <a:gd name="connsiteX10-441" fmla="*/ 1934570 w 2146111"/>
                  <a:gd name="connsiteY10-442" fmla="*/ 1777621 h 1869743"/>
                  <a:gd name="connsiteX11-443" fmla="*/ 2023281 w 2146111"/>
                  <a:gd name="connsiteY11-444" fmla="*/ 1572905 h 1869743"/>
                  <a:gd name="connsiteX12-445" fmla="*/ 2006221 w 2146111"/>
                  <a:gd name="connsiteY12-446" fmla="*/ 1252182 h 1869743"/>
                  <a:gd name="connsiteX13-447" fmla="*/ 2146111 w 2146111"/>
                  <a:gd name="connsiteY13-448" fmla="*/ 1037230 h 1869743"/>
                  <a:gd name="connsiteX14-449" fmla="*/ 1982338 w 2146111"/>
                  <a:gd name="connsiteY14-450" fmla="*/ 709684 h 1869743"/>
                  <a:gd name="connsiteX15-451" fmla="*/ 1897039 w 2146111"/>
                  <a:gd name="connsiteY15-452" fmla="*/ 573206 h 1869743"/>
                  <a:gd name="connsiteX16-453" fmla="*/ 1903863 w 2146111"/>
                  <a:gd name="connsiteY16-454" fmla="*/ 228600 h 1869743"/>
                  <a:gd name="connsiteX17-455" fmla="*/ 1668439 w 2146111"/>
                  <a:gd name="connsiteY17-456" fmla="*/ 23884 h 1869743"/>
                  <a:gd name="connsiteX18-457" fmla="*/ 1299949 w 2146111"/>
                  <a:gd name="connsiteY18-458" fmla="*/ 112594 h 1869743"/>
                  <a:gd name="connsiteX19-459" fmla="*/ 1033818 w 2146111"/>
                  <a:gd name="connsiteY19-460" fmla="*/ 119418 h 1869743"/>
                  <a:gd name="connsiteX20-461" fmla="*/ 781335 w 2146111"/>
                  <a:gd name="connsiteY20-462" fmla="*/ 0 h 1869743"/>
                  <a:gd name="connsiteX0-463" fmla="*/ 781335 w 2146111"/>
                  <a:gd name="connsiteY0-464" fmla="*/ 0 h 1869743"/>
                  <a:gd name="connsiteX1-465" fmla="*/ 436729 w 2146111"/>
                  <a:gd name="connsiteY1-466" fmla="*/ 269543 h 1869743"/>
                  <a:gd name="connsiteX2-467" fmla="*/ 283191 w 2146111"/>
                  <a:gd name="connsiteY2-468" fmla="*/ 580030 h 1869743"/>
                  <a:gd name="connsiteX3-469" fmla="*/ 0 w 2146111"/>
                  <a:gd name="connsiteY3-470" fmla="*/ 887105 h 1869743"/>
                  <a:gd name="connsiteX4-471" fmla="*/ 160361 w 2146111"/>
                  <a:gd name="connsiteY4-472" fmla="*/ 1228299 h 1869743"/>
                  <a:gd name="connsiteX5-473" fmla="*/ 429905 w 2146111"/>
                  <a:gd name="connsiteY5-474" fmla="*/ 1402308 h 1869743"/>
                  <a:gd name="connsiteX6-475" fmla="*/ 484496 w 2146111"/>
                  <a:gd name="connsiteY6-476" fmla="*/ 1757149 h 1869743"/>
                  <a:gd name="connsiteX7-477" fmla="*/ 719920 w 2146111"/>
                  <a:gd name="connsiteY7-478" fmla="*/ 1869743 h 1869743"/>
                  <a:gd name="connsiteX8-479" fmla="*/ 1115705 w 2146111"/>
                  <a:gd name="connsiteY8-480" fmla="*/ 1760561 h 1869743"/>
                  <a:gd name="connsiteX9-481" fmla="*/ 1613848 w 2146111"/>
                  <a:gd name="connsiteY9-482" fmla="*/ 1835624 h 1869743"/>
                  <a:gd name="connsiteX10-483" fmla="*/ 1934570 w 2146111"/>
                  <a:gd name="connsiteY10-484" fmla="*/ 1777621 h 1869743"/>
                  <a:gd name="connsiteX11-485" fmla="*/ 2023281 w 2146111"/>
                  <a:gd name="connsiteY11-486" fmla="*/ 1572905 h 1869743"/>
                  <a:gd name="connsiteX12-487" fmla="*/ 2006221 w 2146111"/>
                  <a:gd name="connsiteY12-488" fmla="*/ 1252182 h 1869743"/>
                  <a:gd name="connsiteX13-489" fmla="*/ 2146111 w 2146111"/>
                  <a:gd name="connsiteY13-490" fmla="*/ 1037230 h 1869743"/>
                  <a:gd name="connsiteX14-491" fmla="*/ 1982338 w 2146111"/>
                  <a:gd name="connsiteY14-492" fmla="*/ 709684 h 1869743"/>
                  <a:gd name="connsiteX15-493" fmla="*/ 1897039 w 2146111"/>
                  <a:gd name="connsiteY15-494" fmla="*/ 573206 h 1869743"/>
                  <a:gd name="connsiteX16-495" fmla="*/ 1914099 w 2146111"/>
                  <a:gd name="connsiteY16-496" fmla="*/ 249072 h 1869743"/>
                  <a:gd name="connsiteX17-497" fmla="*/ 1668439 w 2146111"/>
                  <a:gd name="connsiteY17-498" fmla="*/ 23884 h 1869743"/>
                  <a:gd name="connsiteX18-499" fmla="*/ 1299949 w 2146111"/>
                  <a:gd name="connsiteY18-500" fmla="*/ 112594 h 1869743"/>
                  <a:gd name="connsiteX19-501" fmla="*/ 1033818 w 2146111"/>
                  <a:gd name="connsiteY19-502" fmla="*/ 119418 h 1869743"/>
                  <a:gd name="connsiteX20-503" fmla="*/ 781335 w 2146111"/>
                  <a:gd name="connsiteY20-504" fmla="*/ 0 h 1869743"/>
                  <a:gd name="connsiteX0-505" fmla="*/ 781335 w 2146111"/>
                  <a:gd name="connsiteY0-506" fmla="*/ 0 h 1869743"/>
                  <a:gd name="connsiteX1-507" fmla="*/ 436729 w 2146111"/>
                  <a:gd name="connsiteY1-508" fmla="*/ 269543 h 1869743"/>
                  <a:gd name="connsiteX2-509" fmla="*/ 283191 w 2146111"/>
                  <a:gd name="connsiteY2-510" fmla="*/ 580030 h 1869743"/>
                  <a:gd name="connsiteX3-511" fmla="*/ 0 w 2146111"/>
                  <a:gd name="connsiteY3-512" fmla="*/ 887105 h 1869743"/>
                  <a:gd name="connsiteX4-513" fmla="*/ 160361 w 2146111"/>
                  <a:gd name="connsiteY4-514" fmla="*/ 1228299 h 1869743"/>
                  <a:gd name="connsiteX5-515" fmla="*/ 429905 w 2146111"/>
                  <a:gd name="connsiteY5-516" fmla="*/ 1402308 h 1869743"/>
                  <a:gd name="connsiteX6-517" fmla="*/ 484496 w 2146111"/>
                  <a:gd name="connsiteY6-518" fmla="*/ 1757149 h 1869743"/>
                  <a:gd name="connsiteX7-519" fmla="*/ 719920 w 2146111"/>
                  <a:gd name="connsiteY7-520" fmla="*/ 1869743 h 1869743"/>
                  <a:gd name="connsiteX8-521" fmla="*/ 1115705 w 2146111"/>
                  <a:gd name="connsiteY8-522" fmla="*/ 1760561 h 1869743"/>
                  <a:gd name="connsiteX9-523" fmla="*/ 1613848 w 2146111"/>
                  <a:gd name="connsiteY9-524" fmla="*/ 1835624 h 1869743"/>
                  <a:gd name="connsiteX10-525" fmla="*/ 1934570 w 2146111"/>
                  <a:gd name="connsiteY10-526" fmla="*/ 1777621 h 1869743"/>
                  <a:gd name="connsiteX11-527" fmla="*/ 2023281 w 2146111"/>
                  <a:gd name="connsiteY11-528" fmla="*/ 1572905 h 1869743"/>
                  <a:gd name="connsiteX12-529" fmla="*/ 2006221 w 2146111"/>
                  <a:gd name="connsiteY12-530" fmla="*/ 1252182 h 1869743"/>
                  <a:gd name="connsiteX13-531" fmla="*/ 2146111 w 2146111"/>
                  <a:gd name="connsiteY13-532" fmla="*/ 1037230 h 1869743"/>
                  <a:gd name="connsiteX14-533" fmla="*/ 1982338 w 2146111"/>
                  <a:gd name="connsiteY14-534" fmla="*/ 709684 h 1869743"/>
                  <a:gd name="connsiteX15-535" fmla="*/ 1897039 w 2146111"/>
                  <a:gd name="connsiteY15-536" fmla="*/ 573206 h 1869743"/>
                  <a:gd name="connsiteX16-537" fmla="*/ 1914099 w 2146111"/>
                  <a:gd name="connsiteY16-538" fmla="*/ 249072 h 1869743"/>
                  <a:gd name="connsiteX17-539" fmla="*/ 1668439 w 2146111"/>
                  <a:gd name="connsiteY17-540" fmla="*/ 23884 h 1869743"/>
                  <a:gd name="connsiteX18-541" fmla="*/ 1299949 w 2146111"/>
                  <a:gd name="connsiteY18-542" fmla="*/ 112594 h 1869743"/>
                  <a:gd name="connsiteX19-543" fmla="*/ 1033818 w 2146111"/>
                  <a:gd name="connsiteY19-544" fmla="*/ 119418 h 1869743"/>
                  <a:gd name="connsiteX20-545" fmla="*/ 781335 w 2146111"/>
                  <a:gd name="connsiteY20-546" fmla="*/ 0 h 1869743"/>
                  <a:gd name="connsiteX0-547" fmla="*/ 781335 w 2146111"/>
                  <a:gd name="connsiteY0-548" fmla="*/ 0 h 1869743"/>
                  <a:gd name="connsiteX1-549" fmla="*/ 436729 w 2146111"/>
                  <a:gd name="connsiteY1-550" fmla="*/ 269543 h 1869743"/>
                  <a:gd name="connsiteX2-551" fmla="*/ 283191 w 2146111"/>
                  <a:gd name="connsiteY2-552" fmla="*/ 580030 h 1869743"/>
                  <a:gd name="connsiteX3-553" fmla="*/ 0 w 2146111"/>
                  <a:gd name="connsiteY3-554" fmla="*/ 887105 h 1869743"/>
                  <a:gd name="connsiteX4-555" fmla="*/ 160361 w 2146111"/>
                  <a:gd name="connsiteY4-556" fmla="*/ 1228299 h 1869743"/>
                  <a:gd name="connsiteX5-557" fmla="*/ 429905 w 2146111"/>
                  <a:gd name="connsiteY5-558" fmla="*/ 1402308 h 1869743"/>
                  <a:gd name="connsiteX6-559" fmla="*/ 484496 w 2146111"/>
                  <a:gd name="connsiteY6-560" fmla="*/ 1757149 h 1869743"/>
                  <a:gd name="connsiteX7-561" fmla="*/ 719920 w 2146111"/>
                  <a:gd name="connsiteY7-562" fmla="*/ 1869743 h 1869743"/>
                  <a:gd name="connsiteX8-563" fmla="*/ 1115705 w 2146111"/>
                  <a:gd name="connsiteY8-564" fmla="*/ 1760561 h 1869743"/>
                  <a:gd name="connsiteX9-565" fmla="*/ 1613848 w 2146111"/>
                  <a:gd name="connsiteY9-566" fmla="*/ 1835624 h 1869743"/>
                  <a:gd name="connsiteX10-567" fmla="*/ 1934570 w 2146111"/>
                  <a:gd name="connsiteY10-568" fmla="*/ 1777621 h 1869743"/>
                  <a:gd name="connsiteX11-569" fmla="*/ 2023281 w 2146111"/>
                  <a:gd name="connsiteY11-570" fmla="*/ 1572905 h 1869743"/>
                  <a:gd name="connsiteX12-571" fmla="*/ 2006221 w 2146111"/>
                  <a:gd name="connsiteY12-572" fmla="*/ 1252182 h 1869743"/>
                  <a:gd name="connsiteX13-573" fmla="*/ 2146111 w 2146111"/>
                  <a:gd name="connsiteY13-574" fmla="*/ 1037230 h 1869743"/>
                  <a:gd name="connsiteX14-575" fmla="*/ 1982338 w 2146111"/>
                  <a:gd name="connsiteY14-576" fmla="*/ 709684 h 1869743"/>
                  <a:gd name="connsiteX15-577" fmla="*/ 1897039 w 2146111"/>
                  <a:gd name="connsiteY15-578" fmla="*/ 573206 h 1869743"/>
                  <a:gd name="connsiteX16-579" fmla="*/ 1914099 w 2146111"/>
                  <a:gd name="connsiteY16-580" fmla="*/ 249072 h 1869743"/>
                  <a:gd name="connsiteX17-581" fmla="*/ 1668439 w 2146111"/>
                  <a:gd name="connsiteY17-582" fmla="*/ 23884 h 1869743"/>
                  <a:gd name="connsiteX18-583" fmla="*/ 1299949 w 2146111"/>
                  <a:gd name="connsiteY18-584" fmla="*/ 112594 h 1869743"/>
                  <a:gd name="connsiteX19-585" fmla="*/ 1033818 w 2146111"/>
                  <a:gd name="connsiteY19-586" fmla="*/ 119418 h 1869743"/>
                  <a:gd name="connsiteX20-587" fmla="*/ 781335 w 2146111"/>
                  <a:gd name="connsiteY20-588" fmla="*/ 0 h 1869743"/>
                  <a:gd name="connsiteX0-589" fmla="*/ 781335 w 2146111"/>
                  <a:gd name="connsiteY0-590" fmla="*/ 0 h 1869743"/>
                  <a:gd name="connsiteX1-591" fmla="*/ 436729 w 2146111"/>
                  <a:gd name="connsiteY1-592" fmla="*/ 269543 h 1869743"/>
                  <a:gd name="connsiteX2-593" fmla="*/ 283191 w 2146111"/>
                  <a:gd name="connsiteY2-594" fmla="*/ 580030 h 1869743"/>
                  <a:gd name="connsiteX3-595" fmla="*/ 0 w 2146111"/>
                  <a:gd name="connsiteY3-596" fmla="*/ 887105 h 1869743"/>
                  <a:gd name="connsiteX4-597" fmla="*/ 160361 w 2146111"/>
                  <a:gd name="connsiteY4-598" fmla="*/ 1228299 h 1869743"/>
                  <a:gd name="connsiteX5-599" fmla="*/ 429905 w 2146111"/>
                  <a:gd name="connsiteY5-600" fmla="*/ 1402308 h 1869743"/>
                  <a:gd name="connsiteX6-601" fmla="*/ 484496 w 2146111"/>
                  <a:gd name="connsiteY6-602" fmla="*/ 1757149 h 1869743"/>
                  <a:gd name="connsiteX7-603" fmla="*/ 719920 w 2146111"/>
                  <a:gd name="connsiteY7-604" fmla="*/ 1869743 h 1869743"/>
                  <a:gd name="connsiteX8-605" fmla="*/ 1115705 w 2146111"/>
                  <a:gd name="connsiteY8-606" fmla="*/ 1760561 h 1869743"/>
                  <a:gd name="connsiteX9-607" fmla="*/ 1613848 w 2146111"/>
                  <a:gd name="connsiteY9-608" fmla="*/ 1835624 h 1869743"/>
                  <a:gd name="connsiteX10-609" fmla="*/ 1934570 w 2146111"/>
                  <a:gd name="connsiteY10-610" fmla="*/ 1777621 h 1869743"/>
                  <a:gd name="connsiteX11-611" fmla="*/ 2023281 w 2146111"/>
                  <a:gd name="connsiteY11-612" fmla="*/ 1572905 h 1869743"/>
                  <a:gd name="connsiteX12-613" fmla="*/ 2006221 w 2146111"/>
                  <a:gd name="connsiteY12-614" fmla="*/ 1252182 h 1869743"/>
                  <a:gd name="connsiteX13-615" fmla="*/ 2146111 w 2146111"/>
                  <a:gd name="connsiteY13-616" fmla="*/ 1037230 h 1869743"/>
                  <a:gd name="connsiteX14-617" fmla="*/ 1982338 w 2146111"/>
                  <a:gd name="connsiteY14-618" fmla="*/ 709684 h 1869743"/>
                  <a:gd name="connsiteX15-619" fmla="*/ 1897039 w 2146111"/>
                  <a:gd name="connsiteY15-620" fmla="*/ 573206 h 1869743"/>
                  <a:gd name="connsiteX16-621" fmla="*/ 1914099 w 2146111"/>
                  <a:gd name="connsiteY16-622" fmla="*/ 249072 h 1869743"/>
                  <a:gd name="connsiteX17-623" fmla="*/ 1668439 w 2146111"/>
                  <a:gd name="connsiteY17-624" fmla="*/ 23884 h 1869743"/>
                  <a:gd name="connsiteX18-625" fmla="*/ 1299949 w 2146111"/>
                  <a:gd name="connsiteY18-626" fmla="*/ 112594 h 1869743"/>
                  <a:gd name="connsiteX19-627" fmla="*/ 1033818 w 2146111"/>
                  <a:gd name="connsiteY19-628" fmla="*/ 119418 h 1869743"/>
                  <a:gd name="connsiteX20-629" fmla="*/ 781335 w 2146111"/>
                  <a:gd name="connsiteY20-630" fmla="*/ 0 h 1869743"/>
                  <a:gd name="connsiteX0-631" fmla="*/ 781335 w 2146111"/>
                  <a:gd name="connsiteY0-632" fmla="*/ 0 h 1869743"/>
                  <a:gd name="connsiteX1-633" fmla="*/ 436729 w 2146111"/>
                  <a:gd name="connsiteY1-634" fmla="*/ 269543 h 1869743"/>
                  <a:gd name="connsiteX2-635" fmla="*/ 283191 w 2146111"/>
                  <a:gd name="connsiteY2-636" fmla="*/ 580030 h 1869743"/>
                  <a:gd name="connsiteX3-637" fmla="*/ 0 w 2146111"/>
                  <a:gd name="connsiteY3-638" fmla="*/ 887105 h 1869743"/>
                  <a:gd name="connsiteX4-639" fmla="*/ 160361 w 2146111"/>
                  <a:gd name="connsiteY4-640" fmla="*/ 1228299 h 1869743"/>
                  <a:gd name="connsiteX5-641" fmla="*/ 429905 w 2146111"/>
                  <a:gd name="connsiteY5-642" fmla="*/ 1402308 h 1869743"/>
                  <a:gd name="connsiteX6-643" fmla="*/ 484496 w 2146111"/>
                  <a:gd name="connsiteY6-644" fmla="*/ 1757149 h 1869743"/>
                  <a:gd name="connsiteX7-645" fmla="*/ 719920 w 2146111"/>
                  <a:gd name="connsiteY7-646" fmla="*/ 1869743 h 1869743"/>
                  <a:gd name="connsiteX8-647" fmla="*/ 1115705 w 2146111"/>
                  <a:gd name="connsiteY8-648" fmla="*/ 1760561 h 1869743"/>
                  <a:gd name="connsiteX9-649" fmla="*/ 1613848 w 2146111"/>
                  <a:gd name="connsiteY9-650" fmla="*/ 1835624 h 1869743"/>
                  <a:gd name="connsiteX10-651" fmla="*/ 1934570 w 2146111"/>
                  <a:gd name="connsiteY10-652" fmla="*/ 1777621 h 1869743"/>
                  <a:gd name="connsiteX11-653" fmla="*/ 2023281 w 2146111"/>
                  <a:gd name="connsiteY11-654" fmla="*/ 1572905 h 1869743"/>
                  <a:gd name="connsiteX12-655" fmla="*/ 2006221 w 2146111"/>
                  <a:gd name="connsiteY12-656" fmla="*/ 1252182 h 1869743"/>
                  <a:gd name="connsiteX13-657" fmla="*/ 2146111 w 2146111"/>
                  <a:gd name="connsiteY13-658" fmla="*/ 1037230 h 1869743"/>
                  <a:gd name="connsiteX14-659" fmla="*/ 1982338 w 2146111"/>
                  <a:gd name="connsiteY14-660" fmla="*/ 709684 h 1869743"/>
                  <a:gd name="connsiteX15-661" fmla="*/ 1897039 w 2146111"/>
                  <a:gd name="connsiteY15-662" fmla="*/ 573206 h 1869743"/>
                  <a:gd name="connsiteX16-663" fmla="*/ 1914099 w 2146111"/>
                  <a:gd name="connsiteY16-664" fmla="*/ 249072 h 1869743"/>
                  <a:gd name="connsiteX17-665" fmla="*/ 1668439 w 2146111"/>
                  <a:gd name="connsiteY17-666" fmla="*/ 23884 h 1869743"/>
                  <a:gd name="connsiteX18-667" fmla="*/ 1299949 w 2146111"/>
                  <a:gd name="connsiteY18-668" fmla="*/ 112594 h 1869743"/>
                  <a:gd name="connsiteX19-669" fmla="*/ 1033818 w 2146111"/>
                  <a:gd name="connsiteY19-670" fmla="*/ 119418 h 1869743"/>
                  <a:gd name="connsiteX20-671" fmla="*/ 781335 w 2146111"/>
                  <a:gd name="connsiteY20-672" fmla="*/ 0 h 1869743"/>
                  <a:gd name="connsiteX0-673" fmla="*/ 781335 w 2146111"/>
                  <a:gd name="connsiteY0-674" fmla="*/ 0 h 1869743"/>
                  <a:gd name="connsiteX1-675" fmla="*/ 436729 w 2146111"/>
                  <a:gd name="connsiteY1-676" fmla="*/ 269543 h 1869743"/>
                  <a:gd name="connsiteX2-677" fmla="*/ 283191 w 2146111"/>
                  <a:gd name="connsiteY2-678" fmla="*/ 580030 h 1869743"/>
                  <a:gd name="connsiteX3-679" fmla="*/ 0 w 2146111"/>
                  <a:gd name="connsiteY3-680" fmla="*/ 887105 h 1869743"/>
                  <a:gd name="connsiteX4-681" fmla="*/ 160361 w 2146111"/>
                  <a:gd name="connsiteY4-682" fmla="*/ 1228299 h 1869743"/>
                  <a:gd name="connsiteX5-683" fmla="*/ 429905 w 2146111"/>
                  <a:gd name="connsiteY5-684" fmla="*/ 1402308 h 1869743"/>
                  <a:gd name="connsiteX6-685" fmla="*/ 484496 w 2146111"/>
                  <a:gd name="connsiteY6-686" fmla="*/ 1757149 h 1869743"/>
                  <a:gd name="connsiteX7-687" fmla="*/ 719920 w 2146111"/>
                  <a:gd name="connsiteY7-688" fmla="*/ 1869743 h 1869743"/>
                  <a:gd name="connsiteX8-689" fmla="*/ 1115705 w 2146111"/>
                  <a:gd name="connsiteY8-690" fmla="*/ 1760561 h 1869743"/>
                  <a:gd name="connsiteX9-691" fmla="*/ 1613848 w 2146111"/>
                  <a:gd name="connsiteY9-692" fmla="*/ 1835624 h 1869743"/>
                  <a:gd name="connsiteX10-693" fmla="*/ 1934570 w 2146111"/>
                  <a:gd name="connsiteY10-694" fmla="*/ 1777621 h 1869743"/>
                  <a:gd name="connsiteX11-695" fmla="*/ 2023281 w 2146111"/>
                  <a:gd name="connsiteY11-696" fmla="*/ 1572905 h 1869743"/>
                  <a:gd name="connsiteX12-697" fmla="*/ 2006221 w 2146111"/>
                  <a:gd name="connsiteY12-698" fmla="*/ 1252182 h 1869743"/>
                  <a:gd name="connsiteX13-699" fmla="*/ 2146111 w 2146111"/>
                  <a:gd name="connsiteY13-700" fmla="*/ 1037230 h 1869743"/>
                  <a:gd name="connsiteX14-701" fmla="*/ 1982338 w 2146111"/>
                  <a:gd name="connsiteY14-702" fmla="*/ 709684 h 1869743"/>
                  <a:gd name="connsiteX15-703" fmla="*/ 1897039 w 2146111"/>
                  <a:gd name="connsiteY15-704" fmla="*/ 573206 h 1869743"/>
                  <a:gd name="connsiteX16-705" fmla="*/ 1914099 w 2146111"/>
                  <a:gd name="connsiteY16-706" fmla="*/ 249072 h 1869743"/>
                  <a:gd name="connsiteX17-707" fmla="*/ 1685499 w 2146111"/>
                  <a:gd name="connsiteY17-708" fmla="*/ 27296 h 1869743"/>
                  <a:gd name="connsiteX18-709" fmla="*/ 1299949 w 2146111"/>
                  <a:gd name="connsiteY18-710" fmla="*/ 112594 h 1869743"/>
                  <a:gd name="connsiteX19-711" fmla="*/ 1033818 w 2146111"/>
                  <a:gd name="connsiteY19-712" fmla="*/ 119418 h 1869743"/>
                  <a:gd name="connsiteX20-713" fmla="*/ 781335 w 2146111"/>
                  <a:gd name="connsiteY20-714" fmla="*/ 0 h 1869743"/>
                  <a:gd name="connsiteX0-715" fmla="*/ 781335 w 2146111"/>
                  <a:gd name="connsiteY0-716" fmla="*/ 0 h 1869743"/>
                  <a:gd name="connsiteX1-717" fmla="*/ 436729 w 2146111"/>
                  <a:gd name="connsiteY1-718" fmla="*/ 269543 h 1869743"/>
                  <a:gd name="connsiteX2-719" fmla="*/ 283191 w 2146111"/>
                  <a:gd name="connsiteY2-720" fmla="*/ 580030 h 1869743"/>
                  <a:gd name="connsiteX3-721" fmla="*/ 0 w 2146111"/>
                  <a:gd name="connsiteY3-722" fmla="*/ 887105 h 1869743"/>
                  <a:gd name="connsiteX4-723" fmla="*/ 160361 w 2146111"/>
                  <a:gd name="connsiteY4-724" fmla="*/ 1228299 h 1869743"/>
                  <a:gd name="connsiteX5-725" fmla="*/ 429905 w 2146111"/>
                  <a:gd name="connsiteY5-726" fmla="*/ 1402308 h 1869743"/>
                  <a:gd name="connsiteX6-727" fmla="*/ 484496 w 2146111"/>
                  <a:gd name="connsiteY6-728" fmla="*/ 1757149 h 1869743"/>
                  <a:gd name="connsiteX7-729" fmla="*/ 719920 w 2146111"/>
                  <a:gd name="connsiteY7-730" fmla="*/ 1869743 h 1869743"/>
                  <a:gd name="connsiteX8-731" fmla="*/ 1115705 w 2146111"/>
                  <a:gd name="connsiteY8-732" fmla="*/ 1760561 h 1869743"/>
                  <a:gd name="connsiteX9-733" fmla="*/ 1613848 w 2146111"/>
                  <a:gd name="connsiteY9-734" fmla="*/ 1835624 h 1869743"/>
                  <a:gd name="connsiteX10-735" fmla="*/ 1934570 w 2146111"/>
                  <a:gd name="connsiteY10-736" fmla="*/ 1777621 h 1869743"/>
                  <a:gd name="connsiteX11-737" fmla="*/ 2023281 w 2146111"/>
                  <a:gd name="connsiteY11-738" fmla="*/ 1572905 h 1869743"/>
                  <a:gd name="connsiteX12-739" fmla="*/ 2006221 w 2146111"/>
                  <a:gd name="connsiteY12-740" fmla="*/ 1252182 h 1869743"/>
                  <a:gd name="connsiteX13-741" fmla="*/ 2146111 w 2146111"/>
                  <a:gd name="connsiteY13-742" fmla="*/ 1037230 h 1869743"/>
                  <a:gd name="connsiteX14-743" fmla="*/ 1982338 w 2146111"/>
                  <a:gd name="connsiteY14-744" fmla="*/ 709684 h 1869743"/>
                  <a:gd name="connsiteX15-745" fmla="*/ 1897039 w 2146111"/>
                  <a:gd name="connsiteY15-746" fmla="*/ 573206 h 1869743"/>
                  <a:gd name="connsiteX16-747" fmla="*/ 1914099 w 2146111"/>
                  <a:gd name="connsiteY16-748" fmla="*/ 249072 h 1869743"/>
                  <a:gd name="connsiteX17-749" fmla="*/ 1685499 w 2146111"/>
                  <a:gd name="connsiteY17-750" fmla="*/ 27296 h 1869743"/>
                  <a:gd name="connsiteX18-751" fmla="*/ 1299949 w 2146111"/>
                  <a:gd name="connsiteY18-752" fmla="*/ 112594 h 1869743"/>
                  <a:gd name="connsiteX19-753" fmla="*/ 1033818 w 2146111"/>
                  <a:gd name="connsiteY19-754" fmla="*/ 119418 h 1869743"/>
                  <a:gd name="connsiteX20-755" fmla="*/ 781335 w 2146111"/>
                  <a:gd name="connsiteY20-756" fmla="*/ 0 h 1869743"/>
                  <a:gd name="connsiteX0-757" fmla="*/ 781335 w 2146111"/>
                  <a:gd name="connsiteY0-758" fmla="*/ 0 h 1869743"/>
                  <a:gd name="connsiteX1-759" fmla="*/ 436729 w 2146111"/>
                  <a:gd name="connsiteY1-760" fmla="*/ 269543 h 1869743"/>
                  <a:gd name="connsiteX2-761" fmla="*/ 283191 w 2146111"/>
                  <a:gd name="connsiteY2-762" fmla="*/ 580030 h 1869743"/>
                  <a:gd name="connsiteX3-763" fmla="*/ 0 w 2146111"/>
                  <a:gd name="connsiteY3-764" fmla="*/ 887105 h 1869743"/>
                  <a:gd name="connsiteX4-765" fmla="*/ 160361 w 2146111"/>
                  <a:gd name="connsiteY4-766" fmla="*/ 1228299 h 1869743"/>
                  <a:gd name="connsiteX5-767" fmla="*/ 429905 w 2146111"/>
                  <a:gd name="connsiteY5-768" fmla="*/ 1402308 h 1869743"/>
                  <a:gd name="connsiteX6-769" fmla="*/ 484496 w 2146111"/>
                  <a:gd name="connsiteY6-770" fmla="*/ 1757149 h 1869743"/>
                  <a:gd name="connsiteX7-771" fmla="*/ 719920 w 2146111"/>
                  <a:gd name="connsiteY7-772" fmla="*/ 1869743 h 1869743"/>
                  <a:gd name="connsiteX8-773" fmla="*/ 1115705 w 2146111"/>
                  <a:gd name="connsiteY8-774" fmla="*/ 1760561 h 1869743"/>
                  <a:gd name="connsiteX9-775" fmla="*/ 1613848 w 2146111"/>
                  <a:gd name="connsiteY9-776" fmla="*/ 1835624 h 1869743"/>
                  <a:gd name="connsiteX10-777" fmla="*/ 1934570 w 2146111"/>
                  <a:gd name="connsiteY10-778" fmla="*/ 1777621 h 1869743"/>
                  <a:gd name="connsiteX11-779" fmla="*/ 2023281 w 2146111"/>
                  <a:gd name="connsiteY11-780" fmla="*/ 1572905 h 1869743"/>
                  <a:gd name="connsiteX12-781" fmla="*/ 2006221 w 2146111"/>
                  <a:gd name="connsiteY12-782" fmla="*/ 1252182 h 1869743"/>
                  <a:gd name="connsiteX13-783" fmla="*/ 2146111 w 2146111"/>
                  <a:gd name="connsiteY13-784" fmla="*/ 1037230 h 1869743"/>
                  <a:gd name="connsiteX14-785" fmla="*/ 1982338 w 2146111"/>
                  <a:gd name="connsiteY14-786" fmla="*/ 709684 h 1869743"/>
                  <a:gd name="connsiteX15-787" fmla="*/ 1897039 w 2146111"/>
                  <a:gd name="connsiteY15-788" fmla="*/ 573206 h 1869743"/>
                  <a:gd name="connsiteX16-789" fmla="*/ 1914099 w 2146111"/>
                  <a:gd name="connsiteY16-790" fmla="*/ 249072 h 1869743"/>
                  <a:gd name="connsiteX17-791" fmla="*/ 1685499 w 2146111"/>
                  <a:gd name="connsiteY17-792" fmla="*/ 27296 h 1869743"/>
                  <a:gd name="connsiteX18-793" fmla="*/ 1299949 w 2146111"/>
                  <a:gd name="connsiteY18-794" fmla="*/ 112594 h 1869743"/>
                  <a:gd name="connsiteX19-795" fmla="*/ 1033818 w 2146111"/>
                  <a:gd name="connsiteY19-796" fmla="*/ 119418 h 1869743"/>
                  <a:gd name="connsiteX20-797" fmla="*/ 781335 w 2146111"/>
                  <a:gd name="connsiteY20-798" fmla="*/ 0 h 1869743"/>
                  <a:gd name="connsiteX0-799" fmla="*/ 781335 w 2146111"/>
                  <a:gd name="connsiteY0-800" fmla="*/ 0 h 1869743"/>
                  <a:gd name="connsiteX1-801" fmla="*/ 436729 w 2146111"/>
                  <a:gd name="connsiteY1-802" fmla="*/ 269543 h 1869743"/>
                  <a:gd name="connsiteX2-803" fmla="*/ 283191 w 2146111"/>
                  <a:gd name="connsiteY2-804" fmla="*/ 580030 h 1869743"/>
                  <a:gd name="connsiteX3-805" fmla="*/ 0 w 2146111"/>
                  <a:gd name="connsiteY3-806" fmla="*/ 887105 h 1869743"/>
                  <a:gd name="connsiteX4-807" fmla="*/ 160361 w 2146111"/>
                  <a:gd name="connsiteY4-808" fmla="*/ 1228299 h 1869743"/>
                  <a:gd name="connsiteX5-809" fmla="*/ 429905 w 2146111"/>
                  <a:gd name="connsiteY5-810" fmla="*/ 1402308 h 1869743"/>
                  <a:gd name="connsiteX6-811" fmla="*/ 484496 w 2146111"/>
                  <a:gd name="connsiteY6-812" fmla="*/ 1757149 h 1869743"/>
                  <a:gd name="connsiteX7-813" fmla="*/ 719920 w 2146111"/>
                  <a:gd name="connsiteY7-814" fmla="*/ 1869743 h 1869743"/>
                  <a:gd name="connsiteX8-815" fmla="*/ 1115705 w 2146111"/>
                  <a:gd name="connsiteY8-816" fmla="*/ 1760561 h 1869743"/>
                  <a:gd name="connsiteX9-817" fmla="*/ 1613848 w 2146111"/>
                  <a:gd name="connsiteY9-818" fmla="*/ 1835624 h 1869743"/>
                  <a:gd name="connsiteX10-819" fmla="*/ 1934570 w 2146111"/>
                  <a:gd name="connsiteY10-820" fmla="*/ 1777621 h 1869743"/>
                  <a:gd name="connsiteX11-821" fmla="*/ 2023281 w 2146111"/>
                  <a:gd name="connsiteY11-822" fmla="*/ 1572905 h 1869743"/>
                  <a:gd name="connsiteX12-823" fmla="*/ 2006221 w 2146111"/>
                  <a:gd name="connsiteY12-824" fmla="*/ 1252182 h 1869743"/>
                  <a:gd name="connsiteX13-825" fmla="*/ 2146111 w 2146111"/>
                  <a:gd name="connsiteY13-826" fmla="*/ 1037230 h 1869743"/>
                  <a:gd name="connsiteX14-827" fmla="*/ 1982338 w 2146111"/>
                  <a:gd name="connsiteY14-828" fmla="*/ 709684 h 1869743"/>
                  <a:gd name="connsiteX15-829" fmla="*/ 1897039 w 2146111"/>
                  <a:gd name="connsiteY15-830" fmla="*/ 573206 h 1869743"/>
                  <a:gd name="connsiteX16-831" fmla="*/ 1914099 w 2146111"/>
                  <a:gd name="connsiteY16-832" fmla="*/ 249072 h 1869743"/>
                  <a:gd name="connsiteX17-833" fmla="*/ 1685499 w 2146111"/>
                  <a:gd name="connsiteY17-834" fmla="*/ 27296 h 1869743"/>
                  <a:gd name="connsiteX18-835" fmla="*/ 1299949 w 2146111"/>
                  <a:gd name="connsiteY18-836" fmla="*/ 112594 h 1869743"/>
                  <a:gd name="connsiteX19-837" fmla="*/ 1033818 w 2146111"/>
                  <a:gd name="connsiteY19-838" fmla="*/ 119418 h 1869743"/>
                  <a:gd name="connsiteX20-839" fmla="*/ 781335 w 2146111"/>
                  <a:gd name="connsiteY20-840" fmla="*/ 0 h 1869743"/>
                  <a:gd name="connsiteX0-841" fmla="*/ 781335 w 2146111"/>
                  <a:gd name="connsiteY0-842" fmla="*/ 0 h 1869743"/>
                  <a:gd name="connsiteX1-843" fmla="*/ 436729 w 2146111"/>
                  <a:gd name="connsiteY1-844" fmla="*/ 269543 h 1869743"/>
                  <a:gd name="connsiteX2-845" fmla="*/ 283191 w 2146111"/>
                  <a:gd name="connsiteY2-846" fmla="*/ 580030 h 1869743"/>
                  <a:gd name="connsiteX3-847" fmla="*/ 0 w 2146111"/>
                  <a:gd name="connsiteY3-848" fmla="*/ 887105 h 1869743"/>
                  <a:gd name="connsiteX4-849" fmla="*/ 160361 w 2146111"/>
                  <a:gd name="connsiteY4-850" fmla="*/ 1228299 h 1869743"/>
                  <a:gd name="connsiteX5-851" fmla="*/ 429905 w 2146111"/>
                  <a:gd name="connsiteY5-852" fmla="*/ 1402308 h 1869743"/>
                  <a:gd name="connsiteX6-853" fmla="*/ 484496 w 2146111"/>
                  <a:gd name="connsiteY6-854" fmla="*/ 1757149 h 1869743"/>
                  <a:gd name="connsiteX7-855" fmla="*/ 719920 w 2146111"/>
                  <a:gd name="connsiteY7-856" fmla="*/ 1869743 h 1869743"/>
                  <a:gd name="connsiteX8-857" fmla="*/ 1115705 w 2146111"/>
                  <a:gd name="connsiteY8-858" fmla="*/ 1760561 h 1869743"/>
                  <a:gd name="connsiteX9-859" fmla="*/ 1613848 w 2146111"/>
                  <a:gd name="connsiteY9-860" fmla="*/ 1835624 h 1869743"/>
                  <a:gd name="connsiteX10-861" fmla="*/ 1934570 w 2146111"/>
                  <a:gd name="connsiteY10-862" fmla="*/ 1777621 h 1869743"/>
                  <a:gd name="connsiteX11-863" fmla="*/ 2023281 w 2146111"/>
                  <a:gd name="connsiteY11-864" fmla="*/ 1572905 h 1869743"/>
                  <a:gd name="connsiteX12-865" fmla="*/ 2006221 w 2146111"/>
                  <a:gd name="connsiteY12-866" fmla="*/ 1252182 h 1869743"/>
                  <a:gd name="connsiteX13-867" fmla="*/ 2146111 w 2146111"/>
                  <a:gd name="connsiteY13-868" fmla="*/ 1037230 h 1869743"/>
                  <a:gd name="connsiteX14-869" fmla="*/ 2006222 w 2146111"/>
                  <a:gd name="connsiteY14-870" fmla="*/ 730155 h 1869743"/>
                  <a:gd name="connsiteX15-871" fmla="*/ 1897039 w 2146111"/>
                  <a:gd name="connsiteY15-872" fmla="*/ 573206 h 1869743"/>
                  <a:gd name="connsiteX16-873" fmla="*/ 1914099 w 2146111"/>
                  <a:gd name="connsiteY16-874" fmla="*/ 249072 h 1869743"/>
                  <a:gd name="connsiteX17-875" fmla="*/ 1685499 w 2146111"/>
                  <a:gd name="connsiteY17-876" fmla="*/ 27296 h 1869743"/>
                  <a:gd name="connsiteX18-877" fmla="*/ 1299949 w 2146111"/>
                  <a:gd name="connsiteY18-878" fmla="*/ 112594 h 1869743"/>
                  <a:gd name="connsiteX19-879" fmla="*/ 1033818 w 2146111"/>
                  <a:gd name="connsiteY19-880" fmla="*/ 119418 h 1869743"/>
                  <a:gd name="connsiteX20-881" fmla="*/ 781335 w 2146111"/>
                  <a:gd name="connsiteY20-882" fmla="*/ 0 h 1869743"/>
                  <a:gd name="connsiteX0-883" fmla="*/ 781335 w 2146111"/>
                  <a:gd name="connsiteY0-884" fmla="*/ 0 h 1869743"/>
                  <a:gd name="connsiteX1-885" fmla="*/ 436729 w 2146111"/>
                  <a:gd name="connsiteY1-886" fmla="*/ 269543 h 1869743"/>
                  <a:gd name="connsiteX2-887" fmla="*/ 283191 w 2146111"/>
                  <a:gd name="connsiteY2-888" fmla="*/ 580030 h 1869743"/>
                  <a:gd name="connsiteX3-889" fmla="*/ 0 w 2146111"/>
                  <a:gd name="connsiteY3-890" fmla="*/ 887105 h 1869743"/>
                  <a:gd name="connsiteX4-891" fmla="*/ 160361 w 2146111"/>
                  <a:gd name="connsiteY4-892" fmla="*/ 1228299 h 1869743"/>
                  <a:gd name="connsiteX5-893" fmla="*/ 429905 w 2146111"/>
                  <a:gd name="connsiteY5-894" fmla="*/ 1402308 h 1869743"/>
                  <a:gd name="connsiteX6-895" fmla="*/ 484496 w 2146111"/>
                  <a:gd name="connsiteY6-896" fmla="*/ 1757149 h 1869743"/>
                  <a:gd name="connsiteX7-897" fmla="*/ 719920 w 2146111"/>
                  <a:gd name="connsiteY7-898" fmla="*/ 1869743 h 1869743"/>
                  <a:gd name="connsiteX8-899" fmla="*/ 1115705 w 2146111"/>
                  <a:gd name="connsiteY8-900" fmla="*/ 1760561 h 1869743"/>
                  <a:gd name="connsiteX9-901" fmla="*/ 1613848 w 2146111"/>
                  <a:gd name="connsiteY9-902" fmla="*/ 1835624 h 1869743"/>
                  <a:gd name="connsiteX10-903" fmla="*/ 1934570 w 2146111"/>
                  <a:gd name="connsiteY10-904" fmla="*/ 1777621 h 1869743"/>
                  <a:gd name="connsiteX11-905" fmla="*/ 2023281 w 2146111"/>
                  <a:gd name="connsiteY11-906" fmla="*/ 1572905 h 1869743"/>
                  <a:gd name="connsiteX12-907" fmla="*/ 2006221 w 2146111"/>
                  <a:gd name="connsiteY12-908" fmla="*/ 1252182 h 1869743"/>
                  <a:gd name="connsiteX13-909" fmla="*/ 2146111 w 2146111"/>
                  <a:gd name="connsiteY13-910" fmla="*/ 1037230 h 1869743"/>
                  <a:gd name="connsiteX14-911" fmla="*/ 2006222 w 2146111"/>
                  <a:gd name="connsiteY14-912" fmla="*/ 730155 h 1869743"/>
                  <a:gd name="connsiteX15-913" fmla="*/ 1897039 w 2146111"/>
                  <a:gd name="connsiteY15-914" fmla="*/ 573206 h 1869743"/>
                  <a:gd name="connsiteX16-915" fmla="*/ 1914099 w 2146111"/>
                  <a:gd name="connsiteY16-916" fmla="*/ 249072 h 1869743"/>
                  <a:gd name="connsiteX17-917" fmla="*/ 1685499 w 2146111"/>
                  <a:gd name="connsiteY17-918" fmla="*/ 27296 h 1869743"/>
                  <a:gd name="connsiteX18-919" fmla="*/ 1299949 w 2146111"/>
                  <a:gd name="connsiteY18-920" fmla="*/ 112594 h 1869743"/>
                  <a:gd name="connsiteX19-921" fmla="*/ 1033818 w 2146111"/>
                  <a:gd name="connsiteY19-922" fmla="*/ 119418 h 1869743"/>
                  <a:gd name="connsiteX20-923" fmla="*/ 781335 w 2146111"/>
                  <a:gd name="connsiteY20-924" fmla="*/ 0 h 1869743"/>
                  <a:gd name="connsiteX0-925" fmla="*/ 781335 w 2146111"/>
                  <a:gd name="connsiteY0-926" fmla="*/ 0 h 1869743"/>
                  <a:gd name="connsiteX1-927" fmla="*/ 436729 w 2146111"/>
                  <a:gd name="connsiteY1-928" fmla="*/ 269543 h 1869743"/>
                  <a:gd name="connsiteX2-929" fmla="*/ 283191 w 2146111"/>
                  <a:gd name="connsiteY2-930" fmla="*/ 580030 h 1869743"/>
                  <a:gd name="connsiteX3-931" fmla="*/ 0 w 2146111"/>
                  <a:gd name="connsiteY3-932" fmla="*/ 887105 h 1869743"/>
                  <a:gd name="connsiteX4-933" fmla="*/ 160361 w 2146111"/>
                  <a:gd name="connsiteY4-934" fmla="*/ 1228299 h 1869743"/>
                  <a:gd name="connsiteX5-935" fmla="*/ 429905 w 2146111"/>
                  <a:gd name="connsiteY5-936" fmla="*/ 1402308 h 1869743"/>
                  <a:gd name="connsiteX6-937" fmla="*/ 484496 w 2146111"/>
                  <a:gd name="connsiteY6-938" fmla="*/ 1757149 h 1869743"/>
                  <a:gd name="connsiteX7-939" fmla="*/ 719920 w 2146111"/>
                  <a:gd name="connsiteY7-940" fmla="*/ 1869743 h 1869743"/>
                  <a:gd name="connsiteX8-941" fmla="*/ 1115705 w 2146111"/>
                  <a:gd name="connsiteY8-942" fmla="*/ 1760561 h 1869743"/>
                  <a:gd name="connsiteX9-943" fmla="*/ 1613848 w 2146111"/>
                  <a:gd name="connsiteY9-944" fmla="*/ 1835624 h 1869743"/>
                  <a:gd name="connsiteX10-945" fmla="*/ 1934570 w 2146111"/>
                  <a:gd name="connsiteY10-946" fmla="*/ 1777621 h 1869743"/>
                  <a:gd name="connsiteX11-947" fmla="*/ 2023281 w 2146111"/>
                  <a:gd name="connsiteY11-948" fmla="*/ 1572905 h 1869743"/>
                  <a:gd name="connsiteX12-949" fmla="*/ 2006221 w 2146111"/>
                  <a:gd name="connsiteY12-950" fmla="*/ 1252182 h 1869743"/>
                  <a:gd name="connsiteX13-951" fmla="*/ 2146111 w 2146111"/>
                  <a:gd name="connsiteY13-952" fmla="*/ 1037230 h 1869743"/>
                  <a:gd name="connsiteX14-953" fmla="*/ 2006222 w 2146111"/>
                  <a:gd name="connsiteY14-954" fmla="*/ 730155 h 1869743"/>
                  <a:gd name="connsiteX15-955" fmla="*/ 1897039 w 2146111"/>
                  <a:gd name="connsiteY15-956" fmla="*/ 573206 h 1869743"/>
                  <a:gd name="connsiteX16-957" fmla="*/ 1914099 w 2146111"/>
                  <a:gd name="connsiteY16-958" fmla="*/ 249072 h 1869743"/>
                  <a:gd name="connsiteX17-959" fmla="*/ 1685499 w 2146111"/>
                  <a:gd name="connsiteY17-960" fmla="*/ 27296 h 1869743"/>
                  <a:gd name="connsiteX18-961" fmla="*/ 1299949 w 2146111"/>
                  <a:gd name="connsiteY18-962" fmla="*/ 112594 h 1869743"/>
                  <a:gd name="connsiteX19-963" fmla="*/ 1033818 w 2146111"/>
                  <a:gd name="connsiteY19-964" fmla="*/ 119418 h 1869743"/>
                  <a:gd name="connsiteX20-965" fmla="*/ 781335 w 2146111"/>
                  <a:gd name="connsiteY20-966" fmla="*/ 0 h 1869743"/>
                  <a:gd name="connsiteX0-967" fmla="*/ 781335 w 2146111"/>
                  <a:gd name="connsiteY0-968" fmla="*/ 0 h 1869743"/>
                  <a:gd name="connsiteX1-969" fmla="*/ 436729 w 2146111"/>
                  <a:gd name="connsiteY1-970" fmla="*/ 269543 h 1869743"/>
                  <a:gd name="connsiteX2-971" fmla="*/ 283191 w 2146111"/>
                  <a:gd name="connsiteY2-972" fmla="*/ 580030 h 1869743"/>
                  <a:gd name="connsiteX3-973" fmla="*/ 0 w 2146111"/>
                  <a:gd name="connsiteY3-974" fmla="*/ 887105 h 1869743"/>
                  <a:gd name="connsiteX4-975" fmla="*/ 160361 w 2146111"/>
                  <a:gd name="connsiteY4-976" fmla="*/ 1228299 h 1869743"/>
                  <a:gd name="connsiteX5-977" fmla="*/ 429905 w 2146111"/>
                  <a:gd name="connsiteY5-978" fmla="*/ 1402308 h 1869743"/>
                  <a:gd name="connsiteX6-979" fmla="*/ 484496 w 2146111"/>
                  <a:gd name="connsiteY6-980" fmla="*/ 1757149 h 1869743"/>
                  <a:gd name="connsiteX7-981" fmla="*/ 719920 w 2146111"/>
                  <a:gd name="connsiteY7-982" fmla="*/ 1869743 h 1869743"/>
                  <a:gd name="connsiteX8-983" fmla="*/ 1115705 w 2146111"/>
                  <a:gd name="connsiteY8-984" fmla="*/ 1760561 h 1869743"/>
                  <a:gd name="connsiteX9-985" fmla="*/ 1613848 w 2146111"/>
                  <a:gd name="connsiteY9-986" fmla="*/ 1835624 h 1869743"/>
                  <a:gd name="connsiteX10-987" fmla="*/ 1934570 w 2146111"/>
                  <a:gd name="connsiteY10-988" fmla="*/ 1777621 h 1869743"/>
                  <a:gd name="connsiteX11-989" fmla="*/ 2023281 w 2146111"/>
                  <a:gd name="connsiteY11-990" fmla="*/ 1572905 h 1869743"/>
                  <a:gd name="connsiteX12-991" fmla="*/ 2006221 w 2146111"/>
                  <a:gd name="connsiteY12-992" fmla="*/ 1252182 h 1869743"/>
                  <a:gd name="connsiteX13-993" fmla="*/ 2146111 w 2146111"/>
                  <a:gd name="connsiteY13-994" fmla="*/ 1037230 h 1869743"/>
                  <a:gd name="connsiteX14-995" fmla="*/ 2006222 w 2146111"/>
                  <a:gd name="connsiteY14-996" fmla="*/ 730155 h 1869743"/>
                  <a:gd name="connsiteX15-997" fmla="*/ 1897039 w 2146111"/>
                  <a:gd name="connsiteY15-998" fmla="*/ 573206 h 1869743"/>
                  <a:gd name="connsiteX16-999" fmla="*/ 1914099 w 2146111"/>
                  <a:gd name="connsiteY16-1000" fmla="*/ 249072 h 1869743"/>
                  <a:gd name="connsiteX17-1001" fmla="*/ 1685499 w 2146111"/>
                  <a:gd name="connsiteY17-1002" fmla="*/ 27296 h 1869743"/>
                  <a:gd name="connsiteX18-1003" fmla="*/ 1299949 w 2146111"/>
                  <a:gd name="connsiteY18-1004" fmla="*/ 112594 h 1869743"/>
                  <a:gd name="connsiteX19-1005" fmla="*/ 1033818 w 2146111"/>
                  <a:gd name="connsiteY19-1006" fmla="*/ 119418 h 1869743"/>
                  <a:gd name="connsiteX20-1007" fmla="*/ 781335 w 2146111"/>
                  <a:gd name="connsiteY20-1008" fmla="*/ 0 h 1869743"/>
                  <a:gd name="connsiteX0-1009" fmla="*/ 781335 w 2147446"/>
                  <a:gd name="connsiteY0-1010" fmla="*/ 0 h 1869743"/>
                  <a:gd name="connsiteX1-1011" fmla="*/ 436729 w 2147446"/>
                  <a:gd name="connsiteY1-1012" fmla="*/ 269543 h 1869743"/>
                  <a:gd name="connsiteX2-1013" fmla="*/ 283191 w 2147446"/>
                  <a:gd name="connsiteY2-1014" fmla="*/ 580030 h 1869743"/>
                  <a:gd name="connsiteX3-1015" fmla="*/ 0 w 2147446"/>
                  <a:gd name="connsiteY3-1016" fmla="*/ 887105 h 1869743"/>
                  <a:gd name="connsiteX4-1017" fmla="*/ 160361 w 2147446"/>
                  <a:gd name="connsiteY4-1018" fmla="*/ 1228299 h 1869743"/>
                  <a:gd name="connsiteX5-1019" fmla="*/ 429905 w 2147446"/>
                  <a:gd name="connsiteY5-1020" fmla="*/ 1402308 h 1869743"/>
                  <a:gd name="connsiteX6-1021" fmla="*/ 484496 w 2147446"/>
                  <a:gd name="connsiteY6-1022" fmla="*/ 1757149 h 1869743"/>
                  <a:gd name="connsiteX7-1023" fmla="*/ 719920 w 2147446"/>
                  <a:gd name="connsiteY7-1024" fmla="*/ 1869743 h 1869743"/>
                  <a:gd name="connsiteX8-1025" fmla="*/ 1115705 w 2147446"/>
                  <a:gd name="connsiteY8-1026" fmla="*/ 1760561 h 1869743"/>
                  <a:gd name="connsiteX9-1027" fmla="*/ 1613848 w 2147446"/>
                  <a:gd name="connsiteY9-1028" fmla="*/ 1835624 h 1869743"/>
                  <a:gd name="connsiteX10-1029" fmla="*/ 1934570 w 2147446"/>
                  <a:gd name="connsiteY10-1030" fmla="*/ 1777621 h 1869743"/>
                  <a:gd name="connsiteX11-1031" fmla="*/ 2023281 w 2147446"/>
                  <a:gd name="connsiteY11-1032" fmla="*/ 1572905 h 1869743"/>
                  <a:gd name="connsiteX12-1033" fmla="*/ 2006221 w 2147446"/>
                  <a:gd name="connsiteY12-1034" fmla="*/ 1252182 h 1869743"/>
                  <a:gd name="connsiteX13-1035" fmla="*/ 2146111 w 2147446"/>
                  <a:gd name="connsiteY13-1036" fmla="*/ 1037230 h 1869743"/>
                  <a:gd name="connsiteX14-1037" fmla="*/ 2006222 w 2147446"/>
                  <a:gd name="connsiteY14-1038" fmla="*/ 730155 h 1869743"/>
                  <a:gd name="connsiteX15-1039" fmla="*/ 1897039 w 2147446"/>
                  <a:gd name="connsiteY15-1040" fmla="*/ 573206 h 1869743"/>
                  <a:gd name="connsiteX16-1041" fmla="*/ 1914099 w 2147446"/>
                  <a:gd name="connsiteY16-1042" fmla="*/ 249072 h 1869743"/>
                  <a:gd name="connsiteX17-1043" fmla="*/ 1685499 w 2147446"/>
                  <a:gd name="connsiteY17-1044" fmla="*/ 27296 h 1869743"/>
                  <a:gd name="connsiteX18-1045" fmla="*/ 1299949 w 2147446"/>
                  <a:gd name="connsiteY18-1046" fmla="*/ 112594 h 1869743"/>
                  <a:gd name="connsiteX19-1047" fmla="*/ 1033818 w 2147446"/>
                  <a:gd name="connsiteY19-1048" fmla="*/ 119418 h 1869743"/>
                  <a:gd name="connsiteX20-1049" fmla="*/ 781335 w 2147446"/>
                  <a:gd name="connsiteY20-1050" fmla="*/ 0 h 1869743"/>
                  <a:gd name="connsiteX0-1051" fmla="*/ 781335 w 2147446"/>
                  <a:gd name="connsiteY0-1052" fmla="*/ 0 h 1869743"/>
                  <a:gd name="connsiteX1-1053" fmla="*/ 436729 w 2147446"/>
                  <a:gd name="connsiteY1-1054" fmla="*/ 269543 h 1869743"/>
                  <a:gd name="connsiteX2-1055" fmla="*/ 283191 w 2147446"/>
                  <a:gd name="connsiteY2-1056" fmla="*/ 580030 h 1869743"/>
                  <a:gd name="connsiteX3-1057" fmla="*/ 0 w 2147446"/>
                  <a:gd name="connsiteY3-1058" fmla="*/ 887105 h 1869743"/>
                  <a:gd name="connsiteX4-1059" fmla="*/ 160361 w 2147446"/>
                  <a:gd name="connsiteY4-1060" fmla="*/ 1228299 h 1869743"/>
                  <a:gd name="connsiteX5-1061" fmla="*/ 429905 w 2147446"/>
                  <a:gd name="connsiteY5-1062" fmla="*/ 1402308 h 1869743"/>
                  <a:gd name="connsiteX6-1063" fmla="*/ 484496 w 2147446"/>
                  <a:gd name="connsiteY6-1064" fmla="*/ 1757149 h 1869743"/>
                  <a:gd name="connsiteX7-1065" fmla="*/ 719920 w 2147446"/>
                  <a:gd name="connsiteY7-1066" fmla="*/ 1869743 h 1869743"/>
                  <a:gd name="connsiteX8-1067" fmla="*/ 1115705 w 2147446"/>
                  <a:gd name="connsiteY8-1068" fmla="*/ 1760561 h 1869743"/>
                  <a:gd name="connsiteX9-1069" fmla="*/ 1613848 w 2147446"/>
                  <a:gd name="connsiteY9-1070" fmla="*/ 1835624 h 1869743"/>
                  <a:gd name="connsiteX10-1071" fmla="*/ 1934570 w 2147446"/>
                  <a:gd name="connsiteY10-1072" fmla="*/ 1777621 h 1869743"/>
                  <a:gd name="connsiteX11-1073" fmla="*/ 2023281 w 2147446"/>
                  <a:gd name="connsiteY11-1074" fmla="*/ 1572905 h 1869743"/>
                  <a:gd name="connsiteX12-1075" fmla="*/ 2006221 w 2147446"/>
                  <a:gd name="connsiteY12-1076" fmla="*/ 1252182 h 1869743"/>
                  <a:gd name="connsiteX13-1077" fmla="*/ 2146111 w 2147446"/>
                  <a:gd name="connsiteY13-1078" fmla="*/ 1037230 h 1869743"/>
                  <a:gd name="connsiteX14-1079" fmla="*/ 2006222 w 2147446"/>
                  <a:gd name="connsiteY14-1080" fmla="*/ 730155 h 1869743"/>
                  <a:gd name="connsiteX15-1081" fmla="*/ 1897039 w 2147446"/>
                  <a:gd name="connsiteY15-1082" fmla="*/ 573206 h 1869743"/>
                  <a:gd name="connsiteX16-1083" fmla="*/ 1914099 w 2147446"/>
                  <a:gd name="connsiteY16-1084" fmla="*/ 249072 h 1869743"/>
                  <a:gd name="connsiteX17-1085" fmla="*/ 1685499 w 2147446"/>
                  <a:gd name="connsiteY17-1086" fmla="*/ 27296 h 1869743"/>
                  <a:gd name="connsiteX18-1087" fmla="*/ 1299949 w 2147446"/>
                  <a:gd name="connsiteY18-1088" fmla="*/ 112594 h 1869743"/>
                  <a:gd name="connsiteX19-1089" fmla="*/ 1033818 w 2147446"/>
                  <a:gd name="connsiteY19-1090" fmla="*/ 119418 h 1869743"/>
                  <a:gd name="connsiteX20-1091" fmla="*/ 781335 w 2147446"/>
                  <a:gd name="connsiteY20-1092" fmla="*/ 0 h 1869743"/>
                  <a:gd name="connsiteX0-1093" fmla="*/ 781335 w 2147446"/>
                  <a:gd name="connsiteY0-1094" fmla="*/ 0 h 1869743"/>
                  <a:gd name="connsiteX1-1095" fmla="*/ 436729 w 2147446"/>
                  <a:gd name="connsiteY1-1096" fmla="*/ 269543 h 1869743"/>
                  <a:gd name="connsiteX2-1097" fmla="*/ 283191 w 2147446"/>
                  <a:gd name="connsiteY2-1098" fmla="*/ 580030 h 1869743"/>
                  <a:gd name="connsiteX3-1099" fmla="*/ 0 w 2147446"/>
                  <a:gd name="connsiteY3-1100" fmla="*/ 887105 h 1869743"/>
                  <a:gd name="connsiteX4-1101" fmla="*/ 160361 w 2147446"/>
                  <a:gd name="connsiteY4-1102" fmla="*/ 1228299 h 1869743"/>
                  <a:gd name="connsiteX5-1103" fmla="*/ 429905 w 2147446"/>
                  <a:gd name="connsiteY5-1104" fmla="*/ 1402308 h 1869743"/>
                  <a:gd name="connsiteX6-1105" fmla="*/ 484496 w 2147446"/>
                  <a:gd name="connsiteY6-1106" fmla="*/ 1757149 h 1869743"/>
                  <a:gd name="connsiteX7-1107" fmla="*/ 719920 w 2147446"/>
                  <a:gd name="connsiteY7-1108" fmla="*/ 1869743 h 1869743"/>
                  <a:gd name="connsiteX8-1109" fmla="*/ 1115705 w 2147446"/>
                  <a:gd name="connsiteY8-1110" fmla="*/ 1760561 h 1869743"/>
                  <a:gd name="connsiteX9-1111" fmla="*/ 1613848 w 2147446"/>
                  <a:gd name="connsiteY9-1112" fmla="*/ 1835624 h 1869743"/>
                  <a:gd name="connsiteX10-1113" fmla="*/ 1934570 w 2147446"/>
                  <a:gd name="connsiteY10-1114" fmla="*/ 1777621 h 1869743"/>
                  <a:gd name="connsiteX11-1115" fmla="*/ 2023281 w 2147446"/>
                  <a:gd name="connsiteY11-1116" fmla="*/ 1572905 h 1869743"/>
                  <a:gd name="connsiteX12-1117" fmla="*/ 2006221 w 2147446"/>
                  <a:gd name="connsiteY12-1118" fmla="*/ 1252182 h 1869743"/>
                  <a:gd name="connsiteX13-1119" fmla="*/ 2146111 w 2147446"/>
                  <a:gd name="connsiteY13-1120" fmla="*/ 1037230 h 1869743"/>
                  <a:gd name="connsiteX14-1121" fmla="*/ 2006222 w 2147446"/>
                  <a:gd name="connsiteY14-1122" fmla="*/ 730155 h 1869743"/>
                  <a:gd name="connsiteX15-1123" fmla="*/ 1897039 w 2147446"/>
                  <a:gd name="connsiteY15-1124" fmla="*/ 573206 h 1869743"/>
                  <a:gd name="connsiteX16-1125" fmla="*/ 1914099 w 2147446"/>
                  <a:gd name="connsiteY16-1126" fmla="*/ 249072 h 1869743"/>
                  <a:gd name="connsiteX17-1127" fmla="*/ 1685499 w 2147446"/>
                  <a:gd name="connsiteY17-1128" fmla="*/ 27296 h 1869743"/>
                  <a:gd name="connsiteX18-1129" fmla="*/ 1299949 w 2147446"/>
                  <a:gd name="connsiteY18-1130" fmla="*/ 112594 h 1869743"/>
                  <a:gd name="connsiteX19-1131" fmla="*/ 1033818 w 2147446"/>
                  <a:gd name="connsiteY19-1132" fmla="*/ 119418 h 1869743"/>
                  <a:gd name="connsiteX20-1133" fmla="*/ 781335 w 2147446"/>
                  <a:gd name="connsiteY20-1134" fmla="*/ 0 h 1869743"/>
                  <a:gd name="connsiteX0-1135" fmla="*/ 781335 w 2147561"/>
                  <a:gd name="connsiteY0-1136" fmla="*/ 0 h 1869743"/>
                  <a:gd name="connsiteX1-1137" fmla="*/ 436729 w 2147561"/>
                  <a:gd name="connsiteY1-1138" fmla="*/ 269543 h 1869743"/>
                  <a:gd name="connsiteX2-1139" fmla="*/ 283191 w 2147561"/>
                  <a:gd name="connsiteY2-1140" fmla="*/ 580030 h 1869743"/>
                  <a:gd name="connsiteX3-1141" fmla="*/ 0 w 2147561"/>
                  <a:gd name="connsiteY3-1142" fmla="*/ 887105 h 1869743"/>
                  <a:gd name="connsiteX4-1143" fmla="*/ 160361 w 2147561"/>
                  <a:gd name="connsiteY4-1144" fmla="*/ 1228299 h 1869743"/>
                  <a:gd name="connsiteX5-1145" fmla="*/ 429905 w 2147561"/>
                  <a:gd name="connsiteY5-1146" fmla="*/ 1402308 h 1869743"/>
                  <a:gd name="connsiteX6-1147" fmla="*/ 484496 w 2147561"/>
                  <a:gd name="connsiteY6-1148" fmla="*/ 1757149 h 1869743"/>
                  <a:gd name="connsiteX7-1149" fmla="*/ 719920 w 2147561"/>
                  <a:gd name="connsiteY7-1150" fmla="*/ 1869743 h 1869743"/>
                  <a:gd name="connsiteX8-1151" fmla="*/ 1115705 w 2147561"/>
                  <a:gd name="connsiteY8-1152" fmla="*/ 1760561 h 1869743"/>
                  <a:gd name="connsiteX9-1153" fmla="*/ 1613848 w 2147561"/>
                  <a:gd name="connsiteY9-1154" fmla="*/ 1835624 h 1869743"/>
                  <a:gd name="connsiteX10-1155" fmla="*/ 1934570 w 2147561"/>
                  <a:gd name="connsiteY10-1156" fmla="*/ 1777621 h 1869743"/>
                  <a:gd name="connsiteX11-1157" fmla="*/ 2023281 w 2147561"/>
                  <a:gd name="connsiteY11-1158" fmla="*/ 1572905 h 1869743"/>
                  <a:gd name="connsiteX12-1159" fmla="*/ 2006221 w 2147561"/>
                  <a:gd name="connsiteY12-1160" fmla="*/ 1252182 h 1869743"/>
                  <a:gd name="connsiteX13-1161" fmla="*/ 2081283 w 2147561"/>
                  <a:gd name="connsiteY13-1162" fmla="*/ 1160060 h 1869743"/>
                  <a:gd name="connsiteX14-1163" fmla="*/ 2146111 w 2147561"/>
                  <a:gd name="connsiteY14-1164" fmla="*/ 1037230 h 1869743"/>
                  <a:gd name="connsiteX15-1165" fmla="*/ 2006222 w 2147561"/>
                  <a:gd name="connsiteY15-1166" fmla="*/ 730155 h 1869743"/>
                  <a:gd name="connsiteX16-1167" fmla="*/ 1897039 w 2147561"/>
                  <a:gd name="connsiteY16-1168" fmla="*/ 573206 h 1869743"/>
                  <a:gd name="connsiteX17-1169" fmla="*/ 1914099 w 2147561"/>
                  <a:gd name="connsiteY17-1170" fmla="*/ 249072 h 1869743"/>
                  <a:gd name="connsiteX18-1171" fmla="*/ 1685499 w 2147561"/>
                  <a:gd name="connsiteY18-1172" fmla="*/ 27296 h 1869743"/>
                  <a:gd name="connsiteX19-1173" fmla="*/ 1299949 w 2147561"/>
                  <a:gd name="connsiteY19-1174" fmla="*/ 112594 h 1869743"/>
                  <a:gd name="connsiteX20-1175" fmla="*/ 1033818 w 2147561"/>
                  <a:gd name="connsiteY20-1176" fmla="*/ 119418 h 1869743"/>
                  <a:gd name="connsiteX21" fmla="*/ 781335 w 2147561"/>
                  <a:gd name="connsiteY21" fmla="*/ 0 h 1869743"/>
                  <a:gd name="connsiteX0-1177" fmla="*/ 781335 w 2147561"/>
                  <a:gd name="connsiteY0-1178" fmla="*/ 0 h 1869743"/>
                  <a:gd name="connsiteX1-1179" fmla="*/ 436729 w 2147561"/>
                  <a:gd name="connsiteY1-1180" fmla="*/ 269543 h 1869743"/>
                  <a:gd name="connsiteX2-1181" fmla="*/ 283191 w 2147561"/>
                  <a:gd name="connsiteY2-1182" fmla="*/ 580030 h 1869743"/>
                  <a:gd name="connsiteX3-1183" fmla="*/ 0 w 2147561"/>
                  <a:gd name="connsiteY3-1184" fmla="*/ 887105 h 1869743"/>
                  <a:gd name="connsiteX4-1185" fmla="*/ 160361 w 2147561"/>
                  <a:gd name="connsiteY4-1186" fmla="*/ 1228299 h 1869743"/>
                  <a:gd name="connsiteX5-1187" fmla="*/ 429905 w 2147561"/>
                  <a:gd name="connsiteY5-1188" fmla="*/ 1402308 h 1869743"/>
                  <a:gd name="connsiteX6-1189" fmla="*/ 484496 w 2147561"/>
                  <a:gd name="connsiteY6-1190" fmla="*/ 1757149 h 1869743"/>
                  <a:gd name="connsiteX7-1191" fmla="*/ 719920 w 2147561"/>
                  <a:gd name="connsiteY7-1192" fmla="*/ 1869743 h 1869743"/>
                  <a:gd name="connsiteX8-1193" fmla="*/ 1115705 w 2147561"/>
                  <a:gd name="connsiteY8-1194" fmla="*/ 1760561 h 1869743"/>
                  <a:gd name="connsiteX9-1195" fmla="*/ 1613848 w 2147561"/>
                  <a:gd name="connsiteY9-1196" fmla="*/ 1835624 h 1869743"/>
                  <a:gd name="connsiteX10-1197" fmla="*/ 1934570 w 2147561"/>
                  <a:gd name="connsiteY10-1198" fmla="*/ 1777621 h 1869743"/>
                  <a:gd name="connsiteX11-1199" fmla="*/ 2023281 w 2147561"/>
                  <a:gd name="connsiteY11-1200" fmla="*/ 1572905 h 1869743"/>
                  <a:gd name="connsiteX12-1201" fmla="*/ 1995985 w 2147561"/>
                  <a:gd name="connsiteY12-1202" fmla="*/ 1313597 h 1869743"/>
                  <a:gd name="connsiteX13-1203" fmla="*/ 2081283 w 2147561"/>
                  <a:gd name="connsiteY13-1204" fmla="*/ 1160060 h 1869743"/>
                  <a:gd name="connsiteX14-1205" fmla="*/ 2146111 w 2147561"/>
                  <a:gd name="connsiteY14-1206" fmla="*/ 1037230 h 1869743"/>
                  <a:gd name="connsiteX15-1207" fmla="*/ 2006222 w 2147561"/>
                  <a:gd name="connsiteY15-1208" fmla="*/ 730155 h 1869743"/>
                  <a:gd name="connsiteX16-1209" fmla="*/ 1897039 w 2147561"/>
                  <a:gd name="connsiteY16-1210" fmla="*/ 573206 h 1869743"/>
                  <a:gd name="connsiteX17-1211" fmla="*/ 1914099 w 2147561"/>
                  <a:gd name="connsiteY17-1212" fmla="*/ 249072 h 1869743"/>
                  <a:gd name="connsiteX18-1213" fmla="*/ 1685499 w 2147561"/>
                  <a:gd name="connsiteY18-1214" fmla="*/ 27296 h 1869743"/>
                  <a:gd name="connsiteX19-1215" fmla="*/ 1299949 w 2147561"/>
                  <a:gd name="connsiteY19-1216" fmla="*/ 112594 h 1869743"/>
                  <a:gd name="connsiteX20-1217" fmla="*/ 1033818 w 2147561"/>
                  <a:gd name="connsiteY20-1218" fmla="*/ 119418 h 1869743"/>
                  <a:gd name="connsiteX21-1219" fmla="*/ 781335 w 2147561"/>
                  <a:gd name="connsiteY21-1220" fmla="*/ 0 h 1869743"/>
                  <a:gd name="connsiteX0-1221" fmla="*/ 781335 w 2147446"/>
                  <a:gd name="connsiteY0-1222" fmla="*/ 0 h 1869743"/>
                  <a:gd name="connsiteX1-1223" fmla="*/ 436729 w 2147446"/>
                  <a:gd name="connsiteY1-1224" fmla="*/ 269543 h 1869743"/>
                  <a:gd name="connsiteX2-1225" fmla="*/ 283191 w 2147446"/>
                  <a:gd name="connsiteY2-1226" fmla="*/ 580030 h 1869743"/>
                  <a:gd name="connsiteX3-1227" fmla="*/ 0 w 2147446"/>
                  <a:gd name="connsiteY3-1228" fmla="*/ 887105 h 1869743"/>
                  <a:gd name="connsiteX4-1229" fmla="*/ 160361 w 2147446"/>
                  <a:gd name="connsiteY4-1230" fmla="*/ 1228299 h 1869743"/>
                  <a:gd name="connsiteX5-1231" fmla="*/ 429905 w 2147446"/>
                  <a:gd name="connsiteY5-1232" fmla="*/ 1402308 h 1869743"/>
                  <a:gd name="connsiteX6-1233" fmla="*/ 484496 w 2147446"/>
                  <a:gd name="connsiteY6-1234" fmla="*/ 1757149 h 1869743"/>
                  <a:gd name="connsiteX7-1235" fmla="*/ 719920 w 2147446"/>
                  <a:gd name="connsiteY7-1236" fmla="*/ 1869743 h 1869743"/>
                  <a:gd name="connsiteX8-1237" fmla="*/ 1115705 w 2147446"/>
                  <a:gd name="connsiteY8-1238" fmla="*/ 1760561 h 1869743"/>
                  <a:gd name="connsiteX9-1239" fmla="*/ 1613848 w 2147446"/>
                  <a:gd name="connsiteY9-1240" fmla="*/ 1835624 h 1869743"/>
                  <a:gd name="connsiteX10-1241" fmla="*/ 1934570 w 2147446"/>
                  <a:gd name="connsiteY10-1242" fmla="*/ 1777621 h 1869743"/>
                  <a:gd name="connsiteX11-1243" fmla="*/ 2023281 w 2147446"/>
                  <a:gd name="connsiteY11-1244" fmla="*/ 1572905 h 1869743"/>
                  <a:gd name="connsiteX12-1245" fmla="*/ 1995985 w 2147446"/>
                  <a:gd name="connsiteY12-1246" fmla="*/ 1313597 h 1869743"/>
                  <a:gd name="connsiteX13-1247" fmla="*/ 2057399 w 2147446"/>
                  <a:gd name="connsiteY13-1248" fmla="*/ 1204415 h 1869743"/>
                  <a:gd name="connsiteX14-1249" fmla="*/ 2146111 w 2147446"/>
                  <a:gd name="connsiteY14-1250" fmla="*/ 1037230 h 1869743"/>
                  <a:gd name="connsiteX15-1251" fmla="*/ 2006222 w 2147446"/>
                  <a:gd name="connsiteY15-1252" fmla="*/ 730155 h 1869743"/>
                  <a:gd name="connsiteX16-1253" fmla="*/ 1897039 w 2147446"/>
                  <a:gd name="connsiteY16-1254" fmla="*/ 573206 h 1869743"/>
                  <a:gd name="connsiteX17-1255" fmla="*/ 1914099 w 2147446"/>
                  <a:gd name="connsiteY17-1256" fmla="*/ 249072 h 1869743"/>
                  <a:gd name="connsiteX18-1257" fmla="*/ 1685499 w 2147446"/>
                  <a:gd name="connsiteY18-1258" fmla="*/ 27296 h 1869743"/>
                  <a:gd name="connsiteX19-1259" fmla="*/ 1299949 w 2147446"/>
                  <a:gd name="connsiteY19-1260" fmla="*/ 112594 h 1869743"/>
                  <a:gd name="connsiteX20-1261" fmla="*/ 1033818 w 2147446"/>
                  <a:gd name="connsiteY20-1262" fmla="*/ 119418 h 1869743"/>
                  <a:gd name="connsiteX21-1263" fmla="*/ 781335 w 2147446"/>
                  <a:gd name="connsiteY21-1264" fmla="*/ 0 h 1869743"/>
                  <a:gd name="connsiteX0-1265" fmla="*/ 781335 w 2147446"/>
                  <a:gd name="connsiteY0-1266" fmla="*/ 0 h 1869743"/>
                  <a:gd name="connsiteX1-1267" fmla="*/ 436729 w 2147446"/>
                  <a:gd name="connsiteY1-1268" fmla="*/ 269543 h 1869743"/>
                  <a:gd name="connsiteX2-1269" fmla="*/ 283191 w 2147446"/>
                  <a:gd name="connsiteY2-1270" fmla="*/ 580030 h 1869743"/>
                  <a:gd name="connsiteX3-1271" fmla="*/ 0 w 2147446"/>
                  <a:gd name="connsiteY3-1272" fmla="*/ 887105 h 1869743"/>
                  <a:gd name="connsiteX4-1273" fmla="*/ 160361 w 2147446"/>
                  <a:gd name="connsiteY4-1274" fmla="*/ 1228299 h 1869743"/>
                  <a:gd name="connsiteX5-1275" fmla="*/ 429905 w 2147446"/>
                  <a:gd name="connsiteY5-1276" fmla="*/ 1402308 h 1869743"/>
                  <a:gd name="connsiteX6-1277" fmla="*/ 484496 w 2147446"/>
                  <a:gd name="connsiteY6-1278" fmla="*/ 1757149 h 1869743"/>
                  <a:gd name="connsiteX7-1279" fmla="*/ 719920 w 2147446"/>
                  <a:gd name="connsiteY7-1280" fmla="*/ 1869743 h 1869743"/>
                  <a:gd name="connsiteX8-1281" fmla="*/ 1115705 w 2147446"/>
                  <a:gd name="connsiteY8-1282" fmla="*/ 1760561 h 1869743"/>
                  <a:gd name="connsiteX9-1283" fmla="*/ 1613848 w 2147446"/>
                  <a:gd name="connsiteY9-1284" fmla="*/ 1835624 h 1869743"/>
                  <a:gd name="connsiteX10-1285" fmla="*/ 1934570 w 2147446"/>
                  <a:gd name="connsiteY10-1286" fmla="*/ 1777621 h 1869743"/>
                  <a:gd name="connsiteX11-1287" fmla="*/ 2023281 w 2147446"/>
                  <a:gd name="connsiteY11-1288" fmla="*/ 1572905 h 1869743"/>
                  <a:gd name="connsiteX12-1289" fmla="*/ 1995985 w 2147446"/>
                  <a:gd name="connsiteY12-1290" fmla="*/ 1313597 h 1869743"/>
                  <a:gd name="connsiteX13-1291" fmla="*/ 2057399 w 2147446"/>
                  <a:gd name="connsiteY13-1292" fmla="*/ 1204415 h 1869743"/>
                  <a:gd name="connsiteX14-1293" fmla="*/ 2146111 w 2147446"/>
                  <a:gd name="connsiteY14-1294" fmla="*/ 1037230 h 1869743"/>
                  <a:gd name="connsiteX15-1295" fmla="*/ 2006222 w 2147446"/>
                  <a:gd name="connsiteY15-1296" fmla="*/ 730155 h 1869743"/>
                  <a:gd name="connsiteX16-1297" fmla="*/ 1897039 w 2147446"/>
                  <a:gd name="connsiteY16-1298" fmla="*/ 573206 h 1869743"/>
                  <a:gd name="connsiteX17-1299" fmla="*/ 1914099 w 2147446"/>
                  <a:gd name="connsiteY17-1300" fmla="*/ 249072 h 1869743"/>
                  <a:gd name="connsiteX18-1301" fmla="*/ 1685499 w 2147446"/>
                  <a:gd name="connsiteY18-1302" fmla="*/ 27296 h 1869743"/>
                  <a:gd name="connsiteX19-1303" fmla="*/ 1299949 w 2147446"/>
                  <a:gd name="connsiteY19-1304" fmla="*/ 112594 h 1869743"/>
                  <a:gd name="connsiteX20-1305" fmla="*/ 1033818 w 2147446"/>
                  <a:gd name="connsiteY20-1306" fmla="*/ 119418 h 1869743"/>
                  <a:gd name="connsiteX21-1307" fmla="*/ 781335 w 2147446"/>
                  <a:gd name="connsiteY21-1308" fmla="*/ 0 h 1869743"/>
                  <a:gd name="connsiteX0-1309" fmla="*/ 781335 w 2147446"/>
                  <a:gd name="connsiteY0-1310" fmla="*/ 0 h 1869743"/>
                  <a:gd name="connsiteX1-1311" fmla="*/ 436729 w 2147446"/>
                  <a:gd name="connsiteY1-1312" fmla="*/ 269543 h 1869743"/>
                  <a:gd name="connsiteX2-1313" fmla="*/ 283191 w 2147446"/>
                  <a:gd name="connsiteY2-1314" fmla="*/ 580030 h 1869743"/>
                  <a:gd name="connsiteX3-1315" fmla="*/ 0 w 2147446"/>
                  <a:gd name="connsiteY3-1316" fmla="*/ 887105 h 1869743"/>
                  <a:gd name="connsiteX4-1317" fmla="*/ 160361 w 2147446"/>
                  <a:gd name="connsiteY4-1318" fmla="*/ 1228299 h 1869743"/>
                  <a:gd name="connsiteX5-1319" fmla="*/ 429905 w 2147446"/>
                  <a:gd name="connsiteY5-1320" fmla="*/ 1402308 h 1869743"/>
                  <a:gd name="connsiteX6-1321" fmla="*/ 484496 w 2147446"/>
                  <a:gd name="connsiteY6-1322" fmla="*/ 1757149 h 1869743"/>
                  <a:gd name="connsiteX7-1323" fmla="*/ 719920 w 2147446"/>
                  <a:gd name="connsiteY7-1324" fmla="*/ 1869743 h 1869743"/>
                  <a:gd name="connsiteX8-1325" fmla="*/ 1115705 w 2147446"/>
                  <a:gd name="connsiteY8-1326" fmla="*/ 1760561 h 1869743"/>
                  <a:gd name="connsiteX9-1327" fmla="*/ 1613848 w 2147446"/>
                  <a:gd name="connsiteY9-1328" fmla="*/ 1835624 h 1869743"/>
                  <a:gd name="connsiteX10-1329" fmla="*/ 1934570 w 2147446"/>
                  <a:gd name="connsiteY10-1330" fmla="*/ 1777621 h 1869743"/>
                  <a:gd name="connsiteX11-1331" fmla="*/ 2023281 w 2147446"/>
                  <a:gd name="connsiteY11-1332" fmla="*/ 1572905 h 1869743"/>
                  <a:gd name="connsiteX12-1333" fmla="*/ 1995985 w 2147446"/>
                  <a:gd name="connsiteY12-1334" fmla="*/ 1313597 h 1869743"/>
                  <a:gd name="connsiteX13-1335" fmla="*/ 2057399 w 2147446"/>
                  <a:gd name="connsiteY13-1336" fmla="*/ 1204415 h 1869743"/>
                  <a:gd name="connsiteX14-1337" fmla="*/ 2146111 w 2147446"/>
                  <a:gd name="connsiteY14-1338" fmla="*/ 1037230 h 1869743"/>
                  <a:gd name="connsiteX15-1339" fmla="*/ 2006222 w 2147446"/>
                  <a:gd name="connsiteY15-1340" fmla="*/ 730155 h 1869743"/>
                  <a:gd name="connsiteX16-1341" fmla="*/ 1897039 w 2147446"/>
                  <a:gd name="connsiteY16-1342" fmla="*/ 573206 h 1869743"/>
                  <a:gd name="connsiteX17-1343" fmla="*/ 1914099 w 2147446"/>
                  <a:gd name="connsiteY17-1344" fmla="*/ 249072 h 1869743"/>
                  <a:gd name="connsiteX18-1345" fmla="*/ 1685499 w 2147446"/>
                  <a:gd name="connsiteY18-1346" fmla="*/ 27296 h 1869743"/>
                  <a:gd name="connsiteX19-1347" fmla="*/ 1299949 w 2147446"/>
                  <a:gd name="connsiteY19-1348" fmla="*/ 112594 h 1869743"/>
                  <a:gd name="connsiteX20-1349" fmla="*/ 1033818 w 2147446"/>
                  <a:gd name="connsiteY20-1350" fmla="*/ 119418 h 1869743"/>
                  <a:gd name="connsiteX21-1351" fmla="*/ 781335 w 2147446"/>
                  <a:gd name="connsiteY21-1352" fmla="*/ 0 h 1869743"/>
                  <a:gd name="connsiteX0-1353" fmla="*/ 781335 w 2147446"/>
                  <a:gd name="connsiteY0-1354" fmla="*/ 0 h 1869743"/>
                  <a:gd name="connsiteX1-1355" fmla="*/ 436729 w 2147446"/>
                  <a:gd name="connsiteY1-1356" fmla="*/ 269543 h 1869743"/>
                  <a:gd name="connsiteX2-1357" fmla="*/ 283191 w 2147446"/>
                  <a:gd name="connsiteY2-1358" fmla="*/ 580030 h 1869743"/>
                  <a:gd name="connsiteX3-1359" fmla="*/ 0 w 2147446"/>
                  <a:gd name="connsiteY3-1360" fmla="*/ 887105 h 1869743"/>
                  <a:gd name="connsiteX4-1361" fmla="*/ 160361 w 2147446"/>
                  <a:gd name="connsiteY4-1362" fmla="*/ 1228299 h 1869743"/>
                  <a:gd name="connsiteX5-1363" fmla="*/ 429905 w 2147446"/>
                  <a:gd name="connsiteY5-1364" fmla="*/ 1402308 h 1869743"/>
                  <a:gd name="connsiteX6-1365" fmla="*/ 484496 w 2147446"/>
                  <a:gd name="connsiteY6-1366" fmla="*/ 1757149 h 1869743"/>
                  <a:gd name="connsiteX7-1367" fmla="*/ 719920 w 2147446"/>
                  <a:gd name="connsiteY7-1368" fmla="*/ 1869743 h 1869743"/>
                  <a:gd name="connsiteX8-1369" fmla="*/ 1115705 w 2147446"/>
                  <a:gd name="connsiteY8-1370" fmla="*/ 1760561 h 1869743"/>
                  <a:gd name="connsiteX9-1371" fmla="*/ 1613848 w 2147446"/>
                  <a:gd name="connsiteY9-1372" fmla="*/ 1835624 h 1869743"/>
                  <a:gd name="connsiteX10-1373" fmla="*/ 1934570 w 2147446"/>
                  <a:gd name="connsiteY10-1374" fmla="*/ 1777621 h 1869743"/>
                  <a:gd name="connsiteX11-1375" fmla="*/ 2023281 w 2147446"/>
                  <a:gd name="connsiteY11-1376" fmla="*/ 1572905 h 1869743"/>
                  <a:gd name="connsiteX12-1377" fmla="*/ 1995985 w 2147446"/>
                  <a:gd name="connsiteY12-1378" fmla="*/ 1313597 h 1869743"/>
                  <a:gd name="connsiteX13-1379" fmla="*/ 2057399 w 2147446"/>
                  <a:gd name="connsiteY13-1380" fmla="*/ 1204415 h 1869743"/>
                  <a:gd name="connsiteX14-1381" fmla="*/ 2146111 w 2147446"/>
                  <a:gd name="connsiteY14-1382" fmla="*/ 1037230 h 1869743"/>
                  <a:gd name="connsiteX15-1383" fmla="*/ 2006222 w 2147446"/>
                  <a:gd name="connsiteY15-1384" fmla="*/ 730155 h 1869743"/>
                  <a:gd name="connsiteX16-1385" fmla="*/ 1897039 w 2147446"/>
                  <a:gd name="connsiteY16-1386" fmla="*/ 573206 h 1869743"/>
                  <a:gd name="connsiteX17-1387" fmla="*/ 1914099 w 2147446"/>
                  <a:gd name="connsiteY17-1388" fmla="*/ 249072 h 1869743"/>
                  <a:gd name="connsiteX18-1389" fmla="*/ 1685499 w 2147446"/>
                  <a:gd name="connsiteY18-1390" fmla="*/ 27296 h 1869743"/>
                  <a:gd name="connsiteX19-1391" fmla="*/ 1299949 w 2147446"/>
                  <a:gd name="connsiteY19-1392" fmla="*/ 112594 h 1869743"/>
                  <a:gd name="connsiteX20-1393" fmla="*/ 1033818 w 2147446"/>
                  <a:gd name="connsiteY20-1394" fmla="*/ 119418 h 1869743"/>
                  <a:gd name="connsiteX21-1395" fmla="*/ 781335 w 2147446"/>
                  <a:gd name="connsiteY21-1396" fmla="*/ 0 h 1869743"/>
                  <a:gd name="connsiteX0-1397" fmla="*/ 781335 w 2147446"/>
                  <a:gd name="connsiteY0-1398" fmla="*/ 0 h 1869743"/>
                  <a:gd name="connsiteX1-1399" fmla="*/ 436729 w 2147446"/>
                  <a:gd name="connsiteY1-1400" fmla="*/ 269543 h 1869743"/>
                  <a:gd name="connsiteX2-1401" fmla="*/ 283191 w 2147446"/>
                  <a:gd name="connsiteY2-1402" fmla="*/ 580030 h 1869743"/>
                  <a:gd name="connsiteX3-1403" fmla="*/ 0 w 2147446"/>
                  <a:gd name="connsiteY3-1404" fmla="*/ 887105 h 1869743"/>
                  <a:gd name="connsiteX4-1405" fmla="*/ 160361 w 2147446"/>
                  <a:gd name="connsiteY4-1406" fmla="*/ 1228299 h 1869743"/>
                  <a:gd name="connsiteX5-1407" fmla="*/ 429905 w 2147446"/>
                  <a:gd name="connsiteY5-1408" fmla="*/ 1402308 h 1869743"/>
                  <a:gd name="connsiteX6-1409" fmla="*/ 484496 w 2147446"/>
                  <a:gd name="connsiteY6-1410" fmla="*/ 1757149 h 1869743"/>
                  <a:gd name="connsiteX7-1411" fmla="*/ 719920 w 2147446"/>
                  <a:gd name="connsiteY7-1412" fmla="*/ 1869743 h 1869743"/>
                  <a:gd name="connsiteX8-1413" fmla="*/ 1115705 w 2147446"/>
                  <a:gd name="connsiteY8-1414" fmla="*/ 1760561 h 1869743"/>
                  <a:gd name="connsiteX9-1415" fmla="*/ 1613848 w 2147446"/>
                  <a:gd name="connsiteY9-1416" fmla="*/ 1835624 h 1869743"/>
                  <a:gd name="connsiteX10-1417" fmla="*/ 1934570 w 2147446"/>
                  <a:gd name="connsiteY10-1418" fmla="*/ 1777621 h 1869743"/>
                  <a:gd name="connsiteX11-1419" fmla="*/ 2023281 w 2147446"/>
                  <a:gd name="connsiteY11-1420" fmla="*/ 1572905 h 1869743"/>
                  <a:gd name="connsiteX12-1421" fmla="*/ 1995985 w 2147446"/>
                  <a:gd name="connsiteY12-1422" fmla="*/ 1313597 h 1869743"/>
                  <a:gd name="connsiteX13-1423" fmla="*/ 2057399 w 2147446"/>
                  <a:gd name="connsiteY13-1424" fmla="*/ 1204415 h 1869743"/>
                  <a:gd name="connsiteX14-1425" fmla="*/ 2146111 w 2147446"/>
                  <a:gd name="connsiteY14-1426" fmla="*/ 1037230 h 1869743"/>
                  <a:gd name="connsiteX15-1427" fmla="*/ 2006222 w 2147446"/>
                  <a:gd name="connsiteY15-1428" fmla="*/ 730155 h 1869743"/>
                  <a:gd name="connsiteX16-1429" fmla="*/ 1897039 w 2147446"/>
                  <a:gd name="connsiteY16-1430" fmla="*/ 573206 h 1869743"/>
                  <a:gd name="connsiteX17-1431" fmla="*/ 1914099 w 2147446"/>
                  <a:gd name="connsiteY17-1432" fmla="*/ 249072 h 1869743"/>
                  <a:gd name="connsiteX18-1433" fmla="*/ 1685499 w 2147446"/>
                  <a:gd name="connsiteY18-1434" fmla="*/ 27296 h 1869743"/>
                  <a:gd name="connsiteX19-1435" fmla="*/ 1299949 w 2147446"/>
                  <a:gd name="connsiteY19-1436" fmla="*/ 112594 h 1869743"/>
                  <a:gd name="connsiteX20-1437" fmla="*/ 1033818 w 2147446"/>
                  <a:gd name="connsiteY20-1438" fmla="*/ 119418 h 1869743"/>
                  <a:gd name="connsiteX21-1439" fmla="*/ 781335 w 2147446"/>
                  <a:gd name="connsiteY21-1440" fmla="*/ 0 h 1869743"/>
                  <a:gd name="connsiteX0-1441" fmla="*/ 781335 w 2147446"/>
                  <a:gd name="connsiteY0-1442" fmla="*/ 0 h 1869743"/>
                  <a:gd name="connsiteX1-1443" fmla="*/ 436729 w 2147446"/>
                  <a:gd name="connsiteY1-1444" fmla="*/ 269543 h 1869743"/>
                  <a:gd name="connsiteX2-1445" fmla="*/ 283191 w 2147446"/>
                  <a:gd name="connsiteY2-1446" fmla="*/ 580030 h 1869743"/>
                  <a:gd name="connsiteX3-1447" fmla="*/ 0 w 2147446"/>
                  <a:gd name="connsiteY3-1448" fmla="*/ 887105 h 1869743"/>
                  <a:gd name="connsiteX4-1449" fmla="*/ 160361 w 2147446"/>
                  <a:gd name="connsiteY4-1450" fmla="*/ 1228299 h 1869743"/>
                  <a:gd name="connsiteX5-1451" fmla="*/ 429905 w 2147446"/>
                  <a:gd name="connsiteY5-1452" fmla="*/ 1402308 h 1869743"/>
                  <a:gd name="connsiteX6-1453" fmla="*/ 484496 w 2147446"/>
                  <a:gd name="connsiteY6-1454" fmla="*/ 1757149 h 1869743"/>
                  <a:gd name="connsiteX7-1455" fmla="*/ 719920 w 2147446"/>
                  <a:gd name="connsiteY7-1456" fmla="*/ 1869743 h 1869743"/>
                  <a:gd name="connsiteX8-1457" fmla="*/ 1115705 w 2147446"/>
                  <a:gd name="connsiteY8-1458" fmla="*/ 1760561 h 1869743"/>
                  <a:gd name="connsiteX9-1459" fmla="*/ 1613848 w 2147446"/>
                  <a:gd name="connsiteY9-1460" fmla="*/ 1835624 h 1869743"/>
                  <a:gd name="connsiteX10-1461" fmla="*/ 1934570 w 2147446"/>
                  <a:gd name="connsiteY10-1462" fmla="*/ 1777621 h 1869743"/>
                  <a:gd name="connsiteX11-1463" fmla="*/ 2023281 w 2147446"/>
                  <a:gd name="connsiteY11-1464" fmla="*/ 1572905 h 1869743"/>
                  <a:gd name="connsiteX12-1465" fmla="*/ 1995985 w 2147446"/>
                  <a:gd name="connsiteY12-1466" fmla="*/ 1313597 h 1869743"/>
                  <a:gd name="connsiteX13-1467" fmla="*/ 2057399 w 2147446"/>
                  <a:gd name="connsiteY13-1468" fmla="*/ 1204415 h 1869743"/>
                  <a:gd name="connsiteX14-1469" fmla="*/ 2146111 w 2147446"/>
                  <a:gd name="connsiteY14-1470" fmla="*/ 1037230 h 1869743"/>
                  <a:gd name="connsiteX15-1471" fmla="*/ 2006222 w 2147446"/>
                  <a:gd name="connsiteY15-1472" fmla="*/ 730155 h 1869743"/>
                  <a:gd name="connsiteX16-1473" fmla="*/ 1897039 w 2147446"/>
                  <a:gd name="connsiteY16-1474" fmla="*/ 573206 h 1869743"/>
                  <a:gd name="connsiteX17-1475" fmla="*/ 1914099 w 2147446"/>
                  <a:gd name="connsiteY17-1476" fmla="*/ 249072 h 1869743"/>
                  <a:gd name="connsiteX18-1477" fmla="*/ 1685499 w 2147446"/>
                  <a:gd name="connsiteY18-1478" fmla="*/ 27296 h 1869743"/>
                  <a:gd name="connsiteX19-1479" fmla="*/ 1299949 w 2147446"/>
                  <a:gd name="connsiteY19-1480" fmla="*/ 112594 h 1869743"/>
                  <a:gd name="connsiteX20-1481" fmla="*/ 1033818 w 2147446"/>
                  <a:gd name="connsiteY20-1482" fmla="*/ 119418 h 1869743"/>
                  <a:gd name="connsiteX21-1483" fmla="*/ 781335 w 2147446"/>
                  <a:gd name="connsiteY21-1484" fmla="*/ 0 h 1869743"/>
                  <a:gd name="connsiteX0-1485" fmla="*/ 781335 w 2147446"/>
                  <a:gd name="connsiteY0-1486" fmla="*/ 0 h 1869743"/>
                  <a:gd name="connsiteX1-1487" fmla="*/ 436729 w 2147446"/>
                  <a:gd name="connsiteY1-1488" fmla="*/ 269543 h 1869743"/>
                  <a:gd name="connsiteX2-1489" fmla="*/ 283191 w 2147446"/>
                  <a:gd name="connsiteY2-1490" fmla="*/ 580030 h 1869743"/>
                  <a:gd name="connsiteX3-1491" fmla="*/ 0 w 2147446"/>
                  <a:gd name="connsiteY3-1492" fmla="*/ 887105 h 1869743"/>
                  <a:gd name="connsiteX4-1493" fmla="*/ 160361 w 2147446"/>
                  <a:gd name="connsiteY4-1494" fmla="*/ 1228299 h 1869743"/>
                  <a:gd name="connsiteX5-1495" fmla="*/ 429905 w 2147446"/>
                  <a:gd name="connsiteY5-1496" fmla="*/ 1402308 h 1869743"/>
                  <a:gd name="connsiteX6-1497" fmla="*/ 484496 w 2147446"/>
                  <a:gd name="connsiteY6-1498" fmla="*/ 1757149 h 1869743"/>
                  <a:gd name="connsiteX7-1499" fmla="*/ 719920 w 2147446"/>
                  <a:gd name="connsiteY7-1500" fmla="*/ 1869743 h 1869743"/>
                  <a:gd name="connsiteX8-1501" fmla="*/ 1115705 w 2147446"/>
                  <a:gd name="connsiteY8-1502" fmla="*/ 1760561 h 1869743"/>
                  <a:gd name="connsiteX9-1503" fmla="*/ 1613848 w 2147446"/>
                  <a:gd name="connsiteY9-1504" fmla="*/ 1835624 h 1869743"/>
                  <a:gd name="connsiteX10-1505" fmla="*/ 1934570 w 2147446"/>
                  <a:gd name="connsiteY10-1506" fmla="*/ 1777621 h 1869743"/>
                  <a:gd name="connsiteX11-1507" fmla="*/ 2023281 w 2147446"/>
                  <a:gd name="connsiteY11-1508" fmla="*/ 1572905 h 1869743"/>
                  <a:gd name="connsiteX12-1509" fmla="*/ 1995985 w 2147446"/>
                  <a:gd name="connsiteY12-1510" fmla="*/ 1313597 h 1869743"/>
                  <a:gd name="connsiteX13-1511" fmla="*/ 2057399 w 2147446"/>
                  <a:gd name="connsiteY13-1512" fmla="*/ 1204415 h 1869743"/>
                  <a:gd name="connsiteX14-1513" fmla="*/ 2146111 w 2147446"/>
                  <a:gd name="connsiteY14-1514" fmla="*/ 1037230 h 1869743"/>
                  <a:gd name="connsiteX15-1515" fmla="*/ 2006222 w 2147446"/>
                  <a:gd name="connsiteY15-1516" fmla="*/ 730155 h 1869743"/>
                  <a:gd name="connsiteX16-1517" fmla="*/ 1897039 w 2147446"/>
                  <a:gd name="connsiteY16-1518" fmla="*/ 573206 h 1869743"/>
                  <a:gd name="connsiteX17-1519" fmla="*/ 1914099 w 2147446"/>
                  <a:gd name="connsiteY17-1520" fmla="*/ 249072 h 1869743"/>
                  <a:gd name="connsiteX18-1521" fmla="*/ 1685499 w 2147446"/>
                  <a:gd name="connsiteY18-1522" fmla="*/ 27296 h 1869743"/>
                  <a:gd name="connsiteX19-1523" fmla="*/ 1299949 w 2147446"/>
                  <a:gd name="connsiteY19-1524" fmla="*/ 112594 h 1869743"/>
                  <a:gd name="connsiteX20-1525" fmla="*/ 1033818 w 2147446"/>
                  <a:gd name="connsiteY20-1526" fmla="*/ 119418 h 1869743"/>
                  <a:gd name="connsiteX21-1527" fmla="*/ 781335 w 2147446"/>
                  <a:gd name="connsiteY21-1528" fmla="*/ 0 h 1869743"/>
                  <a:gd name="connsiteX0-1529" fmla="*/ 781335 w 2147446"/>
                  <a:gd name="connsiteY0-1530" fmla="*/ 0 h 1869743"/>
                  <a:gd name="connsiteX1-1531" fmla="*/ 436729 w 2147446"/>
                  <a:gd name="connsiteY1-1532" fmla="*/ 269543 h 1869743"/>
                  <a:gd name="connsiteX2-1533" fmla="*/ 283191 w 2147446"/>
                  <a:gd name="connsiteY2-1534" fmla="*/ 580030 h 1869743"/>
                  <a:gd name="connsiteX3-1535" fmla="*/ 0 w 2147446"/>
                  <a:gd name="connsiteY3-1536" fmla="*/ 887105 h 1869743"/>
                  <a:gd name="connsiteX4-1537" fmla="*/ 160361 w 2147446"/>
                  <a:gd name="connsiteY4-1538" fmla="*/ 1228299 h 1869743"/>
                  <a:gd name="connsiteX5-1539" fmla="*/ 429905 w 2147446"/>
                  <a:gd name="connsiteY5-1540" fmla="*/ 1402308 h 1869743"/>
                  <a:gd name="connsiteX6-1541" fmla="*/ 484496 w 2147446"/>
                  <a:gd name="connsiteY6-1542" fmla="*/ 1757149 h 1869743"/>
                  <a:gd name="connsiteX7-1543" fmla="*/ 719920 w 2147446"/>
                  <a:gd name="connsiteY7-1544" fmla="*/ 1869743 h 1869743"/>
                  <a:gd name="connsiteX8-1545" fmla="*/ 1115705 w 2147446"/>
                  <a:gd name="connsiteY8-1546" fmla="*/ 1760561 h 1869743"/>
                  <a:gd name="connsiteX9-1547" fmla="*/ 1613848 w 2147446"/>
                  <a:gd name="connsiteY9-1548" fmla="*/ 1835624 h 1869743"/>
                  <a:gd name="connsiteX10-1549" fmla="*/ 1934570 w 2147446"/>
                  <a:gd name="connsiteY10-1550" fmla="*/ 1777621 h 1869743"/>
                  <a:gd name="connsiteX11-1551" fmla="*/ 2023281 w 2147446"/>
                  <a:gd name="connsiteY11-1552" fmla="*/ 1572905 h 1869743"/>
                  <a:gd name="connsiteX12-1553" fmla="*/ 1995985 w 2147446"/>
                  <a:gd name="connsiteY12-1554" fmla="*/ 1313597 h 1869743"/>
                  <a:gd name="connsiteX13-1555" fmla="*/ 2057399 w 2147446"/>
                  <a:gd name="connsiteY13-1556" fmla="*/ 1204415 h 1869743"/>
                  <a:gd name="connsiteX14-1557" fmla="*/ 2146111 w 2147446"/>
                  <a:gd name="connsiteY14-1558" fmla="*/ 1037230 h 1869743"/>
                  <a:gd name="connsiteX15-1559" fmla="*/ 2006222 w 2147446"/>
                  <a:gd name="connsiteY15-1560" fmla="*/ 730155 h 1869743"/>
                  <a:gd name="connsiteX16-1561" fmla="*/ 1897039 w 2147446"/>
                  <a:gd name="connsiteY16-1562" fmla="*/ 573206 h 1869743"/>
                  <a:gd name="connsiteX17-1563" fmla="*/ 1914099 w 2147446"/>
                  <a:gd name="connsiteY17-1564" fmla="*/ 249072 h 1869743"/>
                  <a:gd name="connsiteX18-1565" fmla="*/ 1685499 w 2147446"/>
                  <a:gd name="connsiteY18-1566" fmla="*/ 27296 h 1869743"/>
                  <a:gd name="connsiteX19-1567" fmla="*/ 1299949 w 2147446"/>
                  <a:gd name="connsiteY19-1568" fmla="*/ 112594 h 1869743"/>
                  <a:gd name="connsiteX20-1569" fmla="*/ 1033818 w 2147446"/>
                  <a:gd name="connsiteY20-1570" fmla="*/ 119418 h 1869743"/>
                  <a:gd name="connsiteX21-1571" fmla="*/ 781335 w 2147446"/>
                  <a:gd name="connsiteY21-1572" fmla="*/ 0 h 1869743"/>
                  <a:gd name="connsiteX0-1573" fmla="*/ 781335 w 2147446"/>
                  <a:gd name="connsiteY0-1574" fmla="*/ 0 h 1869743"/>
                  <a:gd name="connsiteX1-1575" fmla="*/ 436729 w 2147446"/>
                  <a:gd name="connsiteY1-1576" fmla="*/ 269543 h 1869743"/>
                  <a:gd name="connsiteX2-1577" fmla="*/ 283191 w 2147446"/>
                  <a:gd name="connsiteY2-1578" fmla="*/ 580030 h 1869743"/>
                  <a:gd name="connsiteX3-1579" fmla="*/ 0 w 2147446"/>
                  <a:gd name="connsiteY3-1580" fmla="*/ 887105 h 1869743"/>
                  <a:gd name="connsiteX4-1581" fmla="*/ 160361 w 2147446"/>
                  <a:gd name="connsiteY4-1582" fmla="*/ 1228299 h 1869743"/>
                  <a:gd name="connsiteX5-1583" fmla="*/ 429905 w 2147446"/>
                  <a:gd name="connsiteY5-1584" fmla="*/ 1402308 h 1869743"/>
                  <a:gd name="connsiteX6-1585" fmla="*/ 484496 w 2147446"/>
                  <a:gd name="connsiteY6-1586" fmla="*/ 1757149 h 1869743"/>
                  <a:gd name="connsiteX7-1587" fmla="*/ 719920 w 2147446"/>
                  <a:gd name="connsiteY7-1588" fmla="*/ 1869743 h 1869743"/>
                  <a:gd name="connsiteX8-1589" fmla="*/ 1115705 w 2147446"/>
                  <a:gd name="connsiteY8-1590" fmla="*/ 1760561 h 1869743"/>
                  <a:gd name="connsiteX9-1591" fmla="*/ 1603612 w 2147446"/>
                  <a:gd name="connsiteY9-1592" fmla="*/ 1821976 h 1869743"/>
                  <a:gd name="connsiteX10-1593" fmla="*/ 1934570 w 2147446"/>
                  <a:gd name="connsiteY10-1594" fmla="*/ 1777621 h 1869743"/>
                  <a:gd name="connsiteX11-1595" fmla="*/ 2023281 w 2147446"/>
                  <a:gd name="connsiteY11-1596" fmla="*/ 1572905 h 1869743"/>
                  <a:gd name="connsiteX12-1597" fmla="*/ 1995985 w 2147446"/>
                  <a:gd name="connsiteY12-1598" fmla="*/ 1313597 h 1869743"/>
                  <a:gd name="connsiteX13-1599" fmla="*/ 2057399 w 2147446"/>
                  <a:gd name="connsiteY13-1600" fmla="*/ 1204415 h 1869743"/>
                  <a:gd name="connsiteX14-1601" fmla="*/ 2146111 w 2147446"/>
                  <a:gd name="connsiteY14-1602" fmla="*/ 1037230 h 1869743"/>
                  <a:gd name="connsiteX15-1603" fmla="*/ 2006222 w 2147446"/>
                  <a:gd name="connsiteY15-1604" fmla="*/ 730155 h 1869743"/>
                  <a:gd name="connsiteX16-1605" fmla="*/ 1897039 w 2147446"/>
                  <a:gd name="connsiteY16-1606" fmla="*/ 573206 h 1869743"/>
                  <a:gd name="connsiteX17-1607" fmla="*/ 1914099 w 2147446"/>
                  <a:gd name="connsiteY17-1608" fmla="*/ 249072 h 1869743"/>
                  <a:gd name="connsiteX18-1609" fmla="*/ 1685499 w 2147446"/>
                  <a:gd name="connsiteY18-1610" fmla="*/ 27296 h 1869743"/>
                  <a:gd name="connsiteX19-1611" fmla="*/ 1299949 w 2147446"/>
                  <a:gd name="connsiteY19-1612" fmla="*/ 112594 h 1869743"/>
                  <a:gd name="connsiteX20-1613" fmla="*/ 1033818 w 2147446"/>
                  <a:gd name="connsiteY20-1614" fmla="*/ 119418 h 1869743"/>
                  <a:gd name="connsiteX21-1615" fmla="*/ 781335 w 2147446"/>
                  <a:gd name="connsiteY21-1616" fmla="*/ 0 h 1869743"/>
                  <a:gd name="connsiteX0-1617" fmla="*/ 781335 w 2147446"/>
                  <a:gd name="connsiteY0-1618" fmla="*/ 0 h 1869743"/>
                  <a:gd name="connsiteX1-1619" fmla="*/ 436729 w 2147446"/>
                  <a:gd name="connsiteY1-1620" fmla="*/ 269543 h 1869743"/>
                  <a:gd name="connsiteX2-1621" fmla="*/ 283191 w 2147446"/>
                  <a:gd name="connsiteY2-1622" fmla="*/ 580030 h 1869743"/>
                  <a:gd name="connsiteX3-1623" fmla="*/ 0 w 2147446"/>
                  <a:gd name="connsiteY3-1624" fmla="*/ 887105 h 1869743"/>
                  <a:gd name="connsiteX4-1625" fmla="*/ 160361 w 2147446"/>
                  <a:gd name="connsiteY4-1626" fmla="*/ 1228299 h 1869743"/>
                  <a:gd name="connsiteX5-1627" fmla="*/ 429905 w 2147446"/>
                  <a:gd name="connsiteY5-1628" fmla="*/ 1402308 h 1869743"/>
                  <a:gd name="connsiteX6-1629" fmla="*/ 484496 w 2147446"/>
                  <a:gd name="connsiteY6-1630" fmla="*/ 1757149 h 1869743"/>
                  <a:gd name="connsiteX7-1631" fmla="*/ 719920 w 2147446"/>
                  <a:gd name="connsiteY7-1632" fmla="*/ 1869743 h 1869743"/>
                  <a:gd name="connsiteX8-1633" fmla="*/ 1115705 w 2147446"/>
                  <a:gd name="connsiteY8-1634" fmla="*/ 1760561 h 1869743"/>
                  <a:gd name="connsiteX9-1635" fmla="*/ 1603612 w 2147446"/>
                  <a:gd name="connsiteY9-1636" fmla="*/ 1821976 h 1869743"/>
                  <a:gd name="connsiteX10-1637" fmla="*/ 1934570 w 2147446"/>
                  <a:gd name="connsiteY10-1638" fmla="*/ 1777621 h 1869743"/>
                  <a:gd name="connsiteX11-1639" fmla="*/ 2023281 w 2147446"/>
                  <a:gd name="connsiteY11-1640" fmla="*/ 1572905 h 1869743"/>
                  <a:gd name="connsiteX12-1641" fmla="*/ 1995985 w 2147446"/>
                  <a:gd name="connsiteY12-1642" fmla="*/ 1313597 h 1869743"/>
                  <a:gd name="connsiteX13-1643" fmla="*/ 2057399 w 2147446"/>
                  <a:gd name="connsiteY13-1644" fmla="*/ 1204415 h 1869743"/>
                  <a:gd name="connsiteX14-1645" fmla="*/ 2146111 w 2147446"/>
                  <a:gd name="connsiteY14-1646" fmla="*/ 1037230 h 1869743"/>
                  <a:gd name="connsiteX15-1647" fmla="*/ 2006222 w 2147446"/>
                  <a:gd name="connsiteY15-1648" fmla="*/ 730155 h 1869743"/>
                  <a:gd name="connsiteX16-1649" fmla="*/ 1897039 w 2147446"/>
                  <a:gd name="connsiteY16-1650" fmla="*/ 573206 h 1869743"/>
                  <a:gd name="connsiteX17-1651" fmla="*/ 1914099 w 2147446"/>
                  <a:gd name="connsiteY17-1652" fmla="*/ 249072 h 1869743"/>
                  <a:gd name="connsiteX18-1653" fmla="*/ 1685499 w 2147446"/>
                  <a:gd name="connsiteY18-1654" fmla="*/ 27296 h 1869743"/>
                  <a:gd name="connsiteX19-1655" fmla="*/ 1299949 w 2147446"/>
                  <a:gd name="connsiteY19-1656" fmla="*/ 112594 h 1869743"/>
                  <a:gd name="connsiteX20-1657" fmla="*/ 1033818 w 2147446"/>
                  <a:gd name="connsiteY20-1658" fmla="*/ 119418 h 1869743"/>
                  <a:gd name="connsiteX21-1659" fmla="*/ 781335 w 2147446"/>
                  <a:gd name="connsiteY21-1660" fmla="*/ 0 h 1869743"/>
                  <a:gd name="connsiteX0-1661" fmla="*/ 781335 w 2147446"/>
                  <a:gd name="connsiteY0-1662" fmla="*/ 0 h 1869743"/>
                  <a:gd name="connsiteX1-1663" fmla="*/ 436729 w 2147446"/>
                  <a:gd name="connsiteY1-1664" fmla="*/ 269543 h 1869743"/>
                  <a:gd name="connsiteX2-1665" fmla="*/ 283191 w 2147446"/>
                  <a:gd name="connsiteY2-1666" fmla="*/ 580030 h 1869743"/>
                  <a:gd name="connsiteX3-1667" fmla="*/ 0 w 2147446"/>
                  <a:gd name="connsiteY3-1668" fmla="*/ 887105 h 1869743"/>
                  <a:gd name="connsiteX4-1669" fmla="*/ 160361 w 2147446"/>
                  <a:gd name="connsiteY4-1670" fmla="*/ 1228299 h 1869743"/>
                  <a:gd name="connsiteX5-1671" fmla="*/ 429905 w 2147446"/>
                  <a:gd name="connsiteY5-1672" fmla="*/ 1402308 h 1869743"/>
                  <a:gd name="connsiteX6-1673" fmla="*/ 484496 w 2147446"/>
                  <a:gd name="connsiteY6-1674" fmla="*/ 1757149 h 1869743"/>
                  <a:gd name="connsiteX7-1675" fmla="*/ 719920 w 2147446"/>
                  <a:gd name="connsiteY7-1676" fmla="*/ 1869743 h 1869743"/>
                  <a:gd name="connsiteX8-1677" fmla="*/ 1115705 w 2147446"/>
                  <a:gd name="connsiteY8-1678" fmla="*/ 1760561 h 1869743"/>
                  <a:gd name="connsiteX9-1679" fmla="*/ 1603612 w 2147446"/>
                  <a:gd name="connsiteY9-1680" fmla="*/ 1821976 h 1869743"/>
                  <a:gd name="connsiteX10-1681" fmla="*/ 1934570 w 2147446"/>
                  <a:gd name="connsiteY10-1682" fmla="*/ 1777621 h 1869743"/>
                  <a:gd name="connsiteX11-1683" fmla="*/ 2023281 w 2147446"/>
                  <a:gd name="connsiteY11-1684" fmla="*/ 1572905 h 1869743"/>
                  <a:gd name="connsiteX12-1685" fmla="*/ 1995985 w 2147446"/>
                  <a:gd name="connsiteY12-1686" fmla="*/ 1313597 h 1869743"/>
                  <a:gd name="connsiteX13-1687" fmla="*/ 2057399 w 2147446"/>
                  <a:gd name="connsiteY13-1688" fmla="*/ 1204415 h 1869743"/>
                  <a:gd name="connsiteX14-1689" fmla="*/ 2146111 w 2147446"/>
                  <a:gd name="connsiteY14-1690" fmla="*/ 1037230 h 1869743"/>
                  <a:gd name="connsiteX15-1691" fmla="*/ 2006222 w 2147446"/>
                  <a:gd name="connsiteY15-1692" fmla="*/ 730155 h 1869743"/>
                  <a:gd name="connsiteX16-1693" fmla="*/ 1897039 w 2147446"/>
                  <a:gd name="connsiteY16-1694" fmla="*/ 573206 h 1869743"/>
                  <a:gd name="connsiteX17-1695" fmla="*/ 1914099 w 2147446"/>
                  <a:gd name="connsiteY17-1696" fmla="*/ 249072 h 1869743"/>
                  <a:gd name="connsiteX18-1697" fmla="*/ 1685499 w 2147446"/>
                  <a:gd name="connsiteY18-1698" fmla="*/ 27296 h 1869743"/>
                  <a:gd name="connsiteX19-1699" fmla="*/ 1299949 w 2147446"/>
                  <a:gd name="connsiteY19-1700" fmla="*/ 112594 h 1869743"/>
                  <a:gd name="connsiteX20-1701" fmla="*/ 1033818 w 2147446"/>
                  <a:gd name="connsiteY20-1702" fmla="*/ 119418 h 1869743"/>
                  <a:gd name="connsiteX21-1703" fmla="*/ 781335 w 2147446"/>
                  <a:gd name="connsiteY21-1704" fmla="*/ 0 h 1869743"/>
                  <a:gd name="connsiteX0-1705" fmla="*/ 781335 w 2147446"/>
                  <a:gd name="connsiteY0-1706" fmla="*/ 0 h 1869743"/>
                  <a:gd name="connsiteX1-1707" fmla="*/ 436729 w 2147446"/>
                  <a:gd name="connsiteY1-1708" fmla="*/ 269543 h 1869743"/>
                  <a:gd name="connsiteX2-1709" fmla="*/ 283191 w 2147446"/>
                  <a:gd name="connsiteY2-1710" fmla="*/ 580030 h 1869743"/>
                  <a:gd name="connsiteX3-1711" fmla="*/ 0 w 2147446"/>
                  <a:gd name="connsiteY3-1712" fmla="*/ 887105 h 1869743"/>
                  <a:gd name="connsiteX4-1713" fmla="*/ 160361 w 2147446"/>
                  <a:gd name="connsiteY4-1714" fmla="*/ 1228299 h 1869743"/>
                  <a:gd name="connsiteX5-1715" fmla="*/ 429905 w 2147446"/>
                  <a:gd name="connsiteY5-1716" fmla="*/ 1402308 h 1869743"/>
                  <a:gd name="connsiteX6-1717" fmla="*/ 484496 w 2147446"/>
                  <a:gd name="connsiteY6-1718" fmla="*/ 1757149 h 1869743"/>
                  <a:gd name="connsiteX7-1719" fmla="*/ 719920 w 2147446"/>
                  <a:gd name="connsiteY7-1720" fmla="*/ 1869743 h 1869743"/>
                  <a:gd name="connsiteX8-1721" fmla="*/ 1115705 w 2147446"/>
                  <a:gd name="connsiteY8-1722" fmla="*/ 1760561 h 1869743"/>
                  <a:gd name="connsiteX9-1723" fmla="*/ 1603612 w 2147446"/>
                  <a:gd name="connsiteY9-1724" fmla="*/ 1821976 h 1869743"/>
                  <a:gd name="connsiteX10-1725" fmla="*/ 1934570 w 2147446"/>
                  <a:gd name="connsiteY10-1726" fmla="*/ 1777621 h 1869743"/>
                  <a:gd name="connsiteX11-1727" fmla="*/ 2023281 w 2147446"/>
                  <a:gd name="connsiteY11-1728" fmla="*/ 1572905 h 1869743"/>
                  <a:gd name="connsiteX12-1729" fmla="*/ 1995985 w 2147446"/>
                  <a:gd name="connsiteY12-1730" fmla="*/ 1313597 h 1869743"/>
                  <a:gd name="connsiteX13-1731" fmla="*/ 2057399 w 2147446"/>
                  <a:gd name="connsiteY13-1732" fmla="*/ 1204415 h 1869743"/>
                  <a:gd name="connsiteX14-1733" fmla="*/ 2146111 w 2147446"/>
                  <a:gd name="connsiteY14-1734" fmla="*/ 1037230 h 1869743"/>
                  <a:gd name="connsiteX15-1735" fmla="*/ 2006222 w 2147446"/>
                  <a:gd name="connsiteY15-1736" fmla="*/ 730155 h 1869743"/>
                  <a:gd name="connsiteX16-1737" fmla="*/ 1897039 w 2147446"/>
                  <a:gd name="connsiteY16-1738" fmla="*/ 573206 h 1869743"/>
                  <a:gd name="connsiteX17-1739" fmla="*/ 1914099 w 2147446"/>
                  <a:gd name="connsiteY17-1740" fmla="*/ 249072 h 1869743"/>
                  <a:gd name="connsiteX18-1741" fmla="*/ 1685499 w 2147446"/>
                  <a:gd name="connsiteY18-1742" fmla="*/ 27296 h 1869743"/>
                  <a:gd name="connsiteX19-1743" fmla="*/ 1299949 w 2147446"/>
                  <a:gd name="connsiteY19-1744" fmla="*/ 112594 h 1869743"/>
                  <a:gd name="connsiteX20-1745" fmla="*/ 1033818 w 2147446"/>
                  <a:gd name="connsiteY20-1746" fmla="*/ 119418 h 1869743"/>
                  <a:gd name="connsiteX21-1747" fmla="*/ 781335 w 2147446"/>
                  <a:gd name="connsiteY21-1748" fmla="*/ 0 h 1869743"/>
                  <a:gd name="connsiteX0-1749" fmla="*/ 781335 w 2147446"/>
                  <a:gd name="connsiteY0-1750" fmla="*/ 0 h 1870589"/>
                  <a:gd name="connsiteX1-1751" fmla="*/ 436729 w 2147446"/>
                  <a:gd name="connsiteY1-1752" fmla="*/ 269543 h 1870589"/>
                  <a:gd name="connsiteX2-1753" fmla="*/ 283191 w 2147446"/>
                  <a:gd name="connsiteY2-1754" fmla="*/ 580030 h 1870589"/>
                  <a:gd name="connsiteX3-1755" fmla="*/ 0 w 2147446"/>
                  <a:gd name="connsiteY3-1756" fmla="*/ 887105 h 1870589"/>
                  <a:gd name="connsiteX4-1757" fmla="*/ 160361 w 2147446"/>
                  <a:gd name="connsiteY4-1758" fmla="*/ 1228299 h 1870589"/>
                  <a:gd name="connsiteX5-1759" fmla="*/ 429905 w 2147446"/>
                  <a:gd name="connsiteY5-1760" fmla="*/ 1402308 h 1870589"/>
                  <a:gd name="connsiteX6-1761" fmla="*/ 484496 w 2147446"/>
                  <a:gd name="connsiteY6-1762" fmla="*/ 1757149 h 1870589"/>
                  <a:gd name="connsiteX7-1763" fmla="*/ 719920 w 2147446"/>
                  <a:gd name="connsiteY7-1764" fmla="*/ 1869743 h 1870589"/>
                  <a:gd name="connsiteX8-1765" fmla="*/ 1115705 w 2147446"/>
                  <a:gd name="connsiteY8-1766" fmla="*/ 1760561 h 1870589"/>
                  <a:gd name="connsiteX9-1767" fmla="*/ 1603612 w 2147446"/>
                  <a:gd name="connsiteY9-1768" fmla="*/ 1821976 h 1870589"/>
                  <a:gd name="connsiteX10-1769" fmla="*/ 1934570 w 2147446"/>
                  <a:gd name="connsiteY10-1770" fmla="*/ 1777621 h 1870589"/>
                  <a:gd name="connsiteX11-1771" fmla="*/ 2023281 w 2147446"/>
                  <a:gd name="connsiteY11-1772" fmla="*/ 1572905 h 1870589"/>
                  <a:gd name="connsiteX12-1773" fmla="*/ 1995985 w 2147446"/>
                  <a:gd name="connsiteY12-1774" fmla="*/ 1313597 h 1870589"/>
                  <a:gd name="connsiteX13-1775" fmla="*/ 2057399 w 2147446"/>
                  <a:gd name="connsiteY13-1776" fmla="*/ 1204415 h 1870589"/>
                  <a:gd name="connsiteX14-1777" fmla="*/ 2146111 w 2147446"/>
                  <a:gd name="connsiteY14-1778" fmla="*/ 1037230 h 1870589"/>
                  <a:gd name="connsiteX15-1779" fmla="*/ 2006222 w 2147446"/>
                  <a:gd name="connsiteY15-1780" fmla="*/ 730155 h 1870589"/>
                  <a:gd name="connsiteX16-1781" fmla="*/ 1897039 w 2147446"/>
                  <a:gd name="connsiteY16-1782" fmla="*/ 573206 h 1870589"/>
                  <a:gd name="connsiteX17-1783" fmla="*/ 1914099 w 2147446"/>
                  <a:gd name="connsiteY17-1784" fmla="*/ 249072 h 1870589"/>
                  <a:gd name="connsiteX18-1785" fmla="*/ 1685499 w 2147446"/>
                  <a:gd name="connsiteY18-1786" fmla="*/ 27296 h 1870589"/>
                  <a:gd name="connsiteX19-1787" fmla="*/ 1299949 w 2147446"/>
                  <a:gd name="connsiteY19-1788" fmla="*/ 112594 h 1870589"/>
                  <a:gd name="connsiteX20-1789" fmla="*/ 1033818 w 2147446"/>
                  <a:gd name="connsiteY20-1790" fmla="*/ 119418 h 1870589"/>
                  <a:gd name="connsiteX21-1791" fmla="*/ 781335 w 2147446"/>
                  <a:gd name="connsiteY21-1792" fmla="*/ 0 h 1870589"/>
                  <a:gd name="connsiteX0-1793" fmla="*/ 781335 w 2147446"/>
                  <a:gd name="connsiteY0-1794" fmla="*/ 0 h 1870817"/>
                  <a:gd name="connsiteX1-1795" fmla="*/ 436729 w 2147446"/>
                  <a:gd name="connsiteY1-1796" fmla="*/ 269543 h 1870817"/>
                  <a:gd name="connsiteX2-1797" fmla="*/ 283191 w 2147446"/>
                  <a:gd name="connsiteY2-1798" fmla="*/ 580030 h 1870817"/>
                  <a:gd name="connsiteX3-1799" fmla="*/ 0 w 2147446"/>
                  <a:gd name="connsiteY3-1800" fmla="*/ 887105 h 1870817"/>
                  <a:gd name="connsiteX4-1801" fmla="*/ 160361 w 2147446"/>
                  <a:gd name="connsiteY4-1802" fmla="*/ 1228299 h 1870817"/>
                  <a:gd name="connsiteX5-1803" fmla="*/ 429905 w 2147446"/>
                  <a:gd name="connsiteY5-1804" fmla="*/ 1402308 h 1870817"/>
                  <a:gd name="connsiteX6-1805" fmla="*/ 484496 w 2147446"/>
                  <a:gd name="connsiteY6-1806" fmla="*/ 1757149 h 1870817"/>
                  <a:gd name="connsiteX7-1807" fmla="*/ 719920 w 2147446"/>
                  <a:gd name="connsiteY7-1808" fmla="*/ 1869743 h 1870817"/>
                  <a:gd name="connsiteX8-1809" fmla="*/ 1115705 w 2147446"/>
                  <a:gd name="connsiteY8-1810" fmla="*/ 1760561 h 1870817"/>
                  <a:gd name="connsiteX9-1811" fmla="*/ 1603612 w 2147446"/>
                  <a:gd name="connsiteY9-1812" fmla="*/ 1821976 h 1870817"/>
                  <a:gd name="connsiteX10-1813" fmla="*/ 1934570 w 2147446"/>
                  <a:gd name="connsiteY10-1814" fmla="*/ 1777621 h 1870817"/>
                  <a:gd name="connsiteX11-1815" fmla="*/ 2023281 w 2147446"/>
                  <a:gd name="connsiteY11-1816" fmla="*/ 1572905 h 1870817"/>
                  <a:gd name="connsiteX12-1817" fmla="*/ 1995985 w 2147446"/>
                  <a:gd name="connsiteY12-1818" fmla="*/ 1313597 h 1870817"/>
                  <a:gd name="connsiteX13-1819" fmla="*/ 2057399 w 2147446"/>
                  <a:gd name="connsiteY13-1820" fmla="*/ 1204415 h 1870817"/>
                  <a:gd name="connsiteX14-1821" fmla="*/ 2146111 w 2147446"/>
                  <a:gd name="connsiteY14-1822" fmla="*/ 1037230 h 1870817"/>
                  <a:gd name="connsiteX15-1823" fmla="*/ 2006222 w 2147446"/>
                  <a:gd name="connsiteY15-1824" fmla="*/ 730155 h 1870817"/>
                  <a:gd name="connsiteX16-1825" fmla="*/ 1897039 w 2147446"/>
                  <a:gd name="connsiteY16-1826" fmla="*/ 573206 h 1870817"/>
                  <a:gd name="connsiteX17-1827" fmla="*/ 1914099 w 2147446"/>
                  <a:gd name="connsiteY17-1828" fmla="*/ 249072 h 1870817"/>
                  <a:gd name="connsiteX18-1829" fmla="*/ 1685499 w 2147446"/>
                  <a:gd name="connsiteY18-1830" fmla="*/ 27296 h 1870817"/>
                  <a:gd name="connsiteX19-1831" fmla="*/ 1299949 w 2147446"/>
                  <a:gd name="connsiteY19-1832" fmla="*/ 112594 h 1870817"/>
                  <a:gd name="connsiteX20-1833" fmla="*/ 1033818 w 2147446"/>
                  <a:gd name="connsiteY20-1834" fmla="*/ 119418 h 1870817"/>
                  <a:gd name="connsiteX21-1835" fmla="*/ 781335 w 2147446"/>
                  <a:gd name="connsiteY21-1836" fmla="*/ 0 h 1870817"/>
                  <a:gd name="connsiteX0-1837" fmla="*/ 781335 w 2147446"/>
                  <a:gd name="connsiteY0-1838" fmla="*/ 0 h 1870361"/>
                  <a:gd name="connsiteX1-1839" fmla="*/ 436729 w 2147446"/>
                  <a:gd name="connsiteY1-1840" fmla="*/ 269543 h 1870361"/>
                  <a:gd name="connsiteX2-1841" fmla="*/ 283191 w 2147446"/>
                  <a:gd name="connsiteY2-1842" fmla="*/ 580030 h 1870361"/>
                  <a:gd name="connsiteX3-1843" fmla="*/ 0 w 2147446"/>
                  <a:gd name="connsiteY3-1844" fmla="*/ 887105 h 1870361"/>
                  <a:gd name="connsiteX4-1845" fmla="*/ 160361 w 2147446"/>
                  <a:gd name="connsiteY4-1846" fmla="*/ 1228299 h 1870361"/>
                  <a:gd name="connsiteX5-1847" fmla="*/ 429905 w 2147446"/>
                  <a:gd name="connsiteY5-1848" fmla="*/ 1402308 h 1870361"/>
                  <a:gd name="connsiteX6-1849" fmla="*/ 474260 w 2147446"/>
                  <a:gd name="connsiteY6-1850" fmla="*/ 1702558 h 1870361"/>
                  <a:gd name="connsiteX7-1851" fmla="*/ 719920 w 2147446"/>
                  <a:gd name="connsiteY7-1852" fmla="*/ 1869743 h 1870361"/>
                  <a:gd name="connsiteX8-1853" fmla="*/ 1115705 w 2147446"/>
                  <a:gd name="connsiteY8-1854" fmla="*/ 1760561 h 1870361"/>
                  <a:gd name="connsiteX9-1855" fmla="*/ 1603612 w 2147446"/>
                  <a:gd name="connsiteY9-1856" fmla="*/ 1821976 h 1870361"/>
                  <a:gd name="connsiteX10-1857" fmla="*/ 1934570 w 2147446"/>
                  <a:gd name="connsiteY10-1858" fmla="*/ 1777621 h 1870361"/>
                  <a:gd name="connsiteX11-1859" fmla="*/ 2023281 w 2147446"/>
                  <a:gd name="connsiteY11-1860" fmla="*/ 1572905 h 1870361"/>
                  <a:gd name="connsiteX12-1861" fmla="*/ 1995985 w 2147446"/>
                  <a:gd name="connsiteY12-1862" fmla="*/ 1313597 h 1870361"/>
                  <a:gd name="connsiteX13-1863" fmla="*/ 2057399 w 2147446"/>
                  <a:gd name="connsiteY13-1864" fmla="*/ 1204415 h 1870361"/>
                  <a:gd name="connsiteX14-1865" fmla="*/ 2146111 w 2147446"/>
                  <a:gd name="connsiteY14-1866" fmla="*/ 1037230 h 1870361"/>
                  <a:gd name="connsiteX15-1867" fmla="*/ 2006222 w 2147446"/>
                  <a:gd name="connsiteY15-1868" fmla="*/ 730155 h 1870361"/>
                  <a:gd name="connsiteX16-1869" fmla="*/ 1897039 w 2147446"/>
                  <a:gd name="connsiteY16-1870" fmla="*/ 573206 h 1870361"/>
                  <a:gd name="connsiteX17-1871" fmla="*/ 1914099 w 2147446"/>
                  <a:gd name="connsiteY17-1872" fmla="*/ 249072 h 1870361"/>
                  <a:gd name="connsiteX18-1873" fmla="*/ 1685499 w 2147446"/>
                  <a:gd name="connsiteY18-1874" fmla="*/ 27296 h 1870361"/>
                  <a:gd name="connsiteX19-1875" fmla="*/ 1299949 w 2147446"/>
                  <a:gd name="connsiteY19-1876" fmla="*/ 112594 h 1870361"/>
                  <a:gd name="connsiteX20-1877" fmla="*/ 1033818 w 2147446"/>
                  <a:gd name="connsiteY20-1878" fmla="*/ 119418 h 1870361"/>
                  <a:gd name="connsiteX21-1879" fmla="*/ 781335 w 2147446"/>
                  <a:gd name="connsiteY21-1880" fmla="*/ 0 h 1870361"/>
                  <a:gd name="connsiteX0-1881" fmla="*/ 781335 w 2147446"/>
                  <a:gd name="connsiteY0-1882" fmla="*/ 0 h 1870361"/>
                  <a:gd name="connsiteX1-1883" fmla="*/ 436729 w 2147446"/>
                  <a:gd name="connsiteY1-1884" fmla="*/ 269543 h 1870361"/>
                  <a:gd name="connsiteX2-1885" fmla="*/ 283191 w 2147446"/>
                  <a:gd name="connsiteY2-1886" fmla="*/ 580030 h 1870361"/>
                  <a:gd name="connsiteX3-1887" fmla="*/ 0 w 2147446"/>
                  <a:gd name="connsiteY3-1888" fmla="*/ 887105 h 1870361"/>
                  <a:gd name="connsiteX4-1889" fmla="*/ 160361 w 2147446"/>
                  <a:gd name="connsiteY4-1890" fmla="*/ 1228299 h 1870361"/>
                  <a:gd name="connsiteX5-1891" fmla="*/ 429905 w 2147446"/>
                  <a:gd name="connsiteY5-1892" fmla="*/ 1402308 h 1870361"/>
                  <a:gd name="connsiteX6-1893" fmla="*/ 474260 w 2147446"/>
                  <a:gd name="connsiteY6-1894" fmla="*/ 1702558 h 1870361"/>
                  <a:gd name="connsiteX7-1895" fmla="*/ 719920 w 2147446"/>
                  <a:gd name="connsiteY7-1896" fmla="*/ 1869743 h 1870361"/>
                  <a:gd name="connsiteX8-1897" fmla="*/ 1115705 w 2147446"/>
                  <a:gd name="connsiteY8-1898" fmla="*/ 1760561 h 1870361"/>
                  <a:gd name="connsiteX9-1899" fmla="*/ 1603612 w 2147446"/>
                  <a:gd name="connsiteY9-1900" fmla="*/ 1821976 h 1870361"/>
                  <a:gd name="connsiteX10-1901" fmla="*/ 1934570 w 2147446"/>
                  <a:gd name="connsiteY10-1902" fmla="*/ 1777621 h 1870361"/>
                  <a:gd name="connsiteX11-1903" fmla="*/ 2023281 w 2147446"/>
                  <a:gd name="connsiteY11-1904" fmla="*/ 1572905 h 1870361"/>
                  <a:gd name="connsiteX12-1905" fmla="*/ 1995985 w 2147446"/>
                  <a:gd name="connsiteY12-1906" fmla="*/ 1313597 h 1870361"/>
                  <a:gd name="connsiteX13-1907" fmla="*/ 2057399 w 2147446"/>
                  <a:gd name="connsiteY13-1908" fmla="*/ 1204415 h 1870361"/>
                  <a:gd name="connsiteX14-1909" fmla="*/ 2146111 w 2147446"/>
                  <a:gd name="connsiteY14-1910" fmla="*/ 1037230 h 1870361"/>
                  <a:gd name="connsiteX15-1911" fmla="*/ 2006222 w 2147446"/>
                  <a:gd name="connsiteY15-1912" fmla="*/ 730155 h 1870361"/>
                  <a:gd name="connsiteX16-1913" fmla="*/ 1897039 w 2147446"/>
                  <a:gd name="connsiteY16-1914" fmla="*/ 573206 h 1870361"/>
                  <a:gd name="connsiteX17-1915" fmla="*/ 1914099 w 2147446"/>
                  <a:gd name="connsiteY17-1916" fmla="*/ 249072 h 1870361"/>
                  <a:gd name="connsiteX18-1917" fmla="*/ 1685499 w 2147446"/>
                  <a:gd name="connsiteY18-1918" fmla="*/ 27296 h 1870361"/>
                  <a:gd name="connsiteX19-1919" fmla="*/ 1299949 w 2147446"/>
                  <a:gd name="connsiteY19-1920" fmla="*/ 112594 h 1870361"/>
                  <a:gd name="connsiteX20-1921" fmla="*/ 1033818 w 2147446"/>
                  <a:gd name="connsiteY20-1922" fmla="*/ 119418 h 1870361"/>
                  <a:gd name="connsiteX21-1923" fmla="*/ 781335 w 2147446"/>
                  <a:gd name="connsiteY21-1924" fmla="*/ 0 h 1870361"/>
                  <a:gd name="connsiteX0-1925" fmla="*/ 781335 w 2147446"/>
                  <a:gd name="connsiteY0-1926" fmla="*/ 0 h 1870361"/>
                  <a:gd name="connsiteX1-1927" fmla="*/ 436729 w 2147446"/>
                  <a:gd name="connsiteY1-1928" fmla="*/ 269543 h 1870361"/>
                  <a:gd name="connsiteX2-1929" fmla="*/ 283191 w 2147446"/>
                  <a:gd name="connsiteY2-1930" fmla="*/ 580030 h 1870361"/>
                  <a:gd name="connsiteX3-1931" fmla="*/ 0 w 2147446"/>
                  <a:gd name="connsiteY3-1932" fmla="*/ 887105 h 1870361"/>
                  <a:gd name="connsiteX4-1933" fmla="*/ 160361 w 2147446"/>
                  <a:gd name="connsiteY4-1934" fmla="*/ 1228299 h 1870361"/>
                  <a:gd name="connsiteX5-1935" fmla="*/ 429905 w 2147446"/>
                  <a:gd name="connsiteY5-1936" fmla="*/ 1402308 h 1870361"/>
                  <a:gd name="connsiteX6-1937" fmla="*/ 474260 w 2147446"/>
                  <a:gd name="connsiteY6-1938" fmla="*/ 1702558 h 1870361"/>
                  <a:gd name="connsiteX7-1939" fmla="*/ 719920 w 2147446"/>
                  <a:gd name="connsiteY7-1940" fmla="*/ 1869743 h 1870361"/>
                  <a:gd name="connsiteX8-1941" fmla="*/ 1115705 w 2147446"/>
                  <a:gd name="connsiteY8-1942" fmla="*/ 1760561 h 1870361"/>
                  <a:gd name="connsiteX9-1943" fmla="*/ 1603612 w 2147446"/>
                  <a:gd name="connsiteY9-1944" fmla="*/ 1821976 h 1870361"/>
                  <a:gd name="connsiteX10-1945" fmla="*/ 1934570 w 2147446"/>
                  <a:gd name="connsiteY10-1946" fmla="*/ 1777621 h 1870361"/>
                  <a:gd name="connsiteX11-1947" fmla="*/ 2023281 w 2147446"/>
                  <a:gd name="connsiteY11-1948" fmla="*/ 1572905 h 1870361"/>
                  <a:gd name="connsiteX12-1949" fmla="*/ 1995985 w 2147446"/>
                  <a:gd name="connsiteY12-1950" fmla="*/ 1313597 h 1870361"/>
                  <a:gd name="connsiteX13-1951" fmla="*/ 2057399 w 2147446"/>
                  <a:gd name="connsiteY13-1952" fmla="*/ 1204415 h 1870361"/>
                  <a:gd name="connsiteX14-1953" fmla="*/ 2146111 w 2147446"/>
                  <a:gd name="connsiteY14-1954" fmla="*/ 1037230 h 1870361"/>
                  <a:gd name="connsiteX15-1955" fmla="*/ 2006222 w 2147446"/>
                  <a:gd name="connsiteY15-1956" fmla="*/ 730155 h 1870361"/>
                  <a:gd name="connsiteX16-1957" fmla="*/ 1897039 w 2147446"/>
                  <a:gd name="connsiteY16-1958" fmla="*/ 573206 h 1870361"/>
                  <a:gd name="connsiteX17-1959" fmla="*/ 1914099 w 2147446"/>
                  <a:gd name="connsiteY17-1960" fmla="*/ 249072 h 1870361"/>
                  <a:gd name="connsiteX18-1961" fmla="*/ 1685499 w 2147446"/>
                  <a:gd name="connsiteY18-1962" fmla="*/ 27296 h 1870361"/>
                  <a:gd name="connsiteX19-1963" fmla="*/ 1299949 w 2147446"/>
                  <a:gd name="connsiteY19-1964" fmla="*/ 112594 h 1870361"/>
                  <a:gd name="connsiteX20-1965" fmla="*/ 1033818 w 2147446"/>
                  <a:gd name="connsiteY20-1966" fmla="*/ 119418 h 1870361"/>
                  <a:gd name="connsiteX21-1967" fmla="*/ 781335 w 2147446"/>
                  <a:gd name="connsiteY21-1968" fmla="*/ 0 h 1870361"/>
                  <a:gd name="connsiteX0-1969" fmla="*/ 781335 w 2147446"/>
                  <a:gd name="connsiteY0-1970" fmla="*/ 0 h 1870361"/>
                  <a:gd name="connsiteX1-1971" fmla="*/ 436729 w 2147446"/>
                  <a:gd name="connsiteY1-1972" fmla="*/ 269543 h 1870361"/>
                  <a:gd name="connsiteX2-1973" fmla="*/ 283191 w 2147446"/>
                  <a:gd name="connsiteY2-1974" fmla="*/ 580030 h 1870361"/>
                  <a:gd name="connsiteX3-1975" fmla="*/ 0 w 2147446"/>
                  <a:gd name="connsiteY3-1976" fmla="*/ 887105 h 1870361"/>
                  <a:gd name="connsiteX4-1977" fmla="*/ 160361 w 2147446"/>
                  <a:gd name="connsiteY4-1978" fmla="*/ 1228299 h 1870361"/>
                  <a:gd name="connsiteX5-1979" fmla="*/ 429905 w 2147446"/>
                  <a:gd name="connsiteY5-1980" fmla="*/ 1402308 h 1870361"/>
                  <a:gd name="connsiteX6-1981" fmla="*/ 474260 w 2147446"/>
                  <a:gd name="connsiteY6-1982" fmla="*/ 1702558 h 1870361"/>
                  <a:gd name="connsiteX7-1983" fmla="*/ 719920 w 2147446"/>
                  <a:gd name="connsiteY7-1984" fmla="*/ 1869743 h 1870361"/>
                  <a:gd name="connsiteX8-1985" fmla="*/ 1115705 w 2147446"/>
                  <a:gd name="connsiteY8-1986" fmla="*/ 1760561 h 1870361"/>
                  <a:gd name="connsiteX9-1987" fmla="*/ 1603612 w 2147446"/>
                  <a:gd name="connsiteY9-1988" fmla="*/ 1821976 h 1870361"/>
                  <a:gd name="connsiteX10-1989" fmla="*/ 1934570 w 2147446"/>
                  <a:gd name="connsiteY10-1990" fmla="*/ 1777621 h 1870361"/>
                  <a:gd name="connsiteX11-1991" fmla="*/ 2023281 w 2147446"/>
                  <a:gd name="connsiteY11-1992" fmla="*/ 1572905 h 1870361"/>
                  <a:gd name="connsiteX12-1993" fmla="*/ 1995985 w 2147446"/>
                  <a:gd name="connsiteY12-1994" fmla="*/ 1313597 h 1870361"/>
                  <a:gd name="connsiteX13-1995" fmla="*/ 2057399 w 2147446"/>
                  <a:gd name="connsiteY13-1996" fmla="*/ 1204415 h 1870361"/>
                  <a:gd name="connsiteX14-1997" fmla="*/ 2146111 w 2147446"/>
                  <a:gd name="connsiteY14-1998" fmla="*/ 1037230 h 1870361"/>
                  <a:gd name="connsiteX15-1999" fmla="*/ 2006222 w 2147446"/>
                  <a:gd name="connsiteY15-2000" fmla="*/ 730155 h 1870361"/>
                  <a:gd name="connsiteX16-2001" fmla="*/ 1897039 w 2147446"/>
                  <a:gd name="connsiteY16-2002" fmla="*/ 573206 h 1870361"/>
                  <a:gd name="connsiteX17-2003" fmla="*/ 1914099 w 2147446"/>
                  <a:gd name="connsiteY17-2004" fmla="*/ 249072 h 1870361"/>
                  <a:gd name="connsiteX18-2005" fmla="*/ 1685499 w 2147446"/>
                  <a:gd name="connsiteY18-2006" fmla="*/ 27296 h 1870361"/>
                  <a:gd name="connsiteX19-2007" fmla="*/ 1299949 w 2147446"/>
                  <a:gd name="connsiteY19-2008" fmla="*/ 112594 h 1870361"/>
                  <a:gd name="connsiteX20-2009" fmla="*/ 1033818 w 2147446"/>
                  <a:gd name="connsiteY20-2010" fmla="*/ 119418 h 1870361"/>
                  <a:gd name="connsiteX21-2011" fmla="*/ 781335 w 2147446"/>
                  <a:gd name="connsiteY21-2012" fmla="*/ 0 h 1870361"/>
                  <a:gd name="connsiteX0-2013" fmla="*/ 783048 w 2149159"/>
                  <a:gd name="connsiteY0-2014" fmla="*/ 0 h 1870361"/>
                  <a:gd name="connsiteX1-2015" fmla="*/ 438442 w 2149159"/>
                  <a:gd name="connsiteY1-2016" fmla="*/ 269543 h 1870361"/>
                  <a:gd name="connsiteX2-2017" fmla="*/ 284904 w 2149159"/>
                  <a:gd name="connsiteY2-2018" fmla="*/ 580030 h 1870361"/>
                  <a:gd name="connsiteX3-2019" fmla="*/ 1713 w 2149159"/>
                  <a:gd name="connsiteY3-2020" fmla="*/ 887105 h 1870361"/>
                  <a:gd name="connsiteX4-2021" fmla="*/ 162074 w 2149159"/>
                  <a:gd name="connsiteY4-2022" fmla="*/ 1228299 h 1870361"/>
                  <a:gd name="connsiteX5-2023" fmla="*/ 431618 w 2149159"/>
                  <a:gd name="connsiteY5-2024" fmla="*/ 1402308 h 1870361"/>
                  <a:gd name="connsiteX6-2025" fmla="*/ 475973 w 2149159"/>
                  <a:gd name="connsiteY6-2026" fmla="*/ 1702558 h 1870361"/>
                  <a:gd name="connsiteX7-2027" fmla="*/ 721633 w 2149159"/>
                  <a:gd name="connsiteY7-2028" fmla="*/ 1869743 h 1870361"/>
                  <a:gd name="connsiteX8-2029" fmla="*/ 1117418 w 2149159"/>
                  <a:gd name="connsiteY8-2030" fmla="*/ 1760561 h 1870361"/>
                  <a:gd name="connsiteX9-2031" fmla="*/ 1605325 w 2149159"/>
                  <a:gd name="connsiteY9-2032" fmla="*/ 1821976 h 1870361"/>
                  <a:gd name="connsiteX10-2033" fmla="*/ 1936283 w 2149159"/>
                  <a:gd name="connsiteY10-2034" fmla="*/ 1777621 h 1870361"/>
                  <a:gd name="connsiteX11-2035" fmla="*/ 2024994 w 2149159"/>
                  <a:gd name="connsiteY11-2036" fmla="*/ 1572905 h 1870361"/>
                  <a:gd name="connsiteX12-2037" fmla="*/ 1997698 w 2149159"/>
                  <a:gd name="connsiteY12-2038" fmla="*/ 1313597 h 1870361"/>
                  <a:gd name="connsiteX13-2039" fmla="*/ 2059112 w 2149159"/>
                  <a:gd name="connsiteY13-2040" fmla="*/ 1204415 h 1870361"/>
                  <a:gd name="connsiteX14-2041" fmla="*/ 2147824 w 2149159"/>
                  <a:gd name="connsiteY14-2042" fmla="*/ 1037230 h 1870361"/>
                  <a:gd name="connsiteX15-2043" fmla="*/ 2007935 w 2149159"/>
                  <a:gd name="connsiteY15-2044" fmla="*/ 730155 h 1870361"/>
                  <a:gd name="connsiteX16-2045" fmla="*/ 1898752 w 2149159"/>
                  <a:gd name="connsiteY16-2046" fmla="*/ 573206 h 1870361"/>
                  <a:gd name="connsiteX17-2047" fmla="*/ 1915812 w 2149159"/>
                  <a:gd name="connsiteY17-2048" fmla="*/ 249072 h 1870361"/>
                  <a:gd name="connsiteX18-2049" fmla="*/ 1687212 w 2149159"/>
                  <a:gd name="connsiteY18-2050" fmla="*/ 27296 h 1870361"/>
                  <a:gd name="connsiteX19-2051" fmla="*/ 1301662 w 2149159"/>
                  <a:gd name="connsiteY19-2052" fmla="*/ 112594 h 1870361"/>
                  <a:gd name="connsiteX20-2053" fmla="*/ 1035531 w 2149159"/>
                  <a:gd name="connsiteY20-2054" fmla="*/ 119418 h 1870361"/>
                  <a:gd name="connsiteX21-2055" fmla="*/ 783048 w 2149159"/>
                  <a:gd name="connsiteY21-2056" fmla="*/ 0 h 1870361"/>
                  <a:gd name="connsiteX0-2057" fmla="*/ 783048 w 2149159"/>
                  <a:gd name="connsiteY0-2058" fmla="*/ 0 h 1870361"/>
                  <a:gd name="connsiteX1-2059" fmla="*/ 438442 w 2149159"/>
                  <a:gd name="connsiteY1-2060" fmla="*/ 269543 h 1870361"/>
                  <a:gd name="connsiteX2-2061" fmla="*/ 284904 w 2149159"/>
                  <a:gd name="connsiteY2-2062" fmla="*/ 580030 h 1870361"/>
                  <a:gd name="connsiteX3-2063" fmla="*/ 1713 w 2149159"/>
                  <a:gd name="connsiteY3-2064" fmla="*/ 887105 h 1870361"/>
                  <a:gd name="connsiteX4-2065" fmla="*/ 162074 w 2149159"/>
                  <a:gd name="connsiteY4-2066" fmla="*/ 1228299 h 1870361"/>
                  <a:gd name="connsiteX5-2067" fmla="*/ 431618 w 2149159"/>
                  <a:gd name="connsiteY5-2068" fmla="*/ 1402308 h 1870361"/>
                  <a:gd name="connsiteX6-2069" fmla="*/ 475973 w 2149159"/>
                  <a:gd name="connsiteY6-2070" fmla="*/ 1702558 h 1870361"/>
                  <a:gd name="connsiteX7-2071" fmla="*/ 721633 w 2149159"/>
                  <a:gd name="connsiteY7-2072" fmla="*/ 1869743 h 1870361"/>
                  <a:gd name="connsiteX8-2073" fmla="*/ 1117418 w 2149159"/>
                  <a:gd name="connsiteY8-2074" fmla="*/ 1760561 h 1870361"/>
                  <a:gd name="connsiteX9-2075" fmla="*/ 1605325 w 2149159"/>
                  <a:gd name="connsiteY9-2076" fmla="*/ 1821976 h 1870361"/>
                  <a:gd name="connsiteX10-2077" fmla="*/ 1936283 w 2149159"/>
                  <a:gd name="connsiteY10-2078" fmla="*/ 1777621 h 1870361"/>
                  <a:gd name="connsiteX11-2079" fmla="*/ 2024994 w 2149159"/>
                  <a:gd name="connsiteY11-2080" fmla="*/ 1572905 h 1870361"/>
                  <a:gd name="connsiteX12-2081" fmla="*/ 1997698 w 2149159"/>
                  <a:gd name="connsiteY12-2082" fmla="*/ 1313597 h 1870361"/>
                  <a:gd name="connsiteX13-2083" fmla="*/ 2059112 w 2149159"/>
                  <a:gd name="connsiteY13-2084" fmla="*/ 1204415 h 1870361"/>
                  <a:gd name="connsiteX14-2085" fmla="*/ 2147824 w 2149159"/>
                  <a:gd name="connsiteY14-2086" fmla="*/ 1037230 h 1870361"/>
                  <a:gd name="connsiteX15-2087" fmla="*/ 2007935 w 2149159"/>
                  <a:gd name="connsiteY15-2088" fmla="*/ 730155 h 1870361"/>
                  <a:gd name="connsiteX16-2089" fmla="*/ 1898752 w 2149159"/>
                  <a:gd name="connsiteY16-2090" fmla="*/ 573206 h 1870361"/>
                  <a:gd name="connsiteX17-2091" fmla="*/ 1915812 w 2149159"/>
                  <a:gd name="connsiteY17-2092" fmla="*/ 249072 h 1870361"/>
                  <a:gd name="connsiteX18-2093" fmla="*/ 1687212 w 2149159"/>
                  <a:gd name="connsiteY18-2094" fmla="*/ 27296 h 1870361"/>
                  <a:gd name="connsiteX19-2095" fmla="*/ 1301662 w 2149159"/>
                  <a:gd name="connsiteY19-2096" fmla="*/ 112594 h 1870361"/>
                  <a:gd name="connsiteX20-2097" fmla="*/ 1035531 w 2149159"/>
                  <a:gd name="connsiteY20-2098" fmla="*/ 119418 h 1870361"/>
                  <a:gd name="connsiteX21-2099" fmla="*/ 783048 w 2149159"/>
                  <a:gd name="connsiteY21-2100" fmla="*/ 0 h 1870361"/>
                  <a:gd name="connsiteX0-2101" fmla="*/ 783048 w 2149159"/>
                  <a:gd name="connsiteY0-2102" fmla="*/ 0 h 1870361"/>
                  <a:gd name="connsiteX1-2103" fmla="*/ 438442 w 2149159"/>
                  <a:gd name="connsiteY1-2104" fmla="*/ 269543 h 1870361"/>
                  <a:gd name="connsiteX2-2105" fmla="*/ 284904 w 2149159"/>
                  <a:gd name="connsiteY2-2106" fmla="*/ 580030 h 1870361"/>
                  <a:gd name="connsiteX3-2107" fmla="*/ 1713 w 2149159"/>
                  <a:gd name="connsiteY3-2108" fmla="*/ 887105 h 1870361"/>
                  <a:gd name="connsiteX4-2109" fmla="*/ 162074 w 2149159"/>
                  <a:gd name="connsiteY4-2110" fmla="*/ 1228299 h 1870361"/>
                  <a:gd name="connsiteX5-2111" fmla="*/ 431618 w 2149159"/>
                  <a:gd name="connsiteY5-2112" fmla="*/ 1402308 h 1870361"/>
                  <a:gd name="connsiteX6-2113" fmla="*/ 475973 w 2149159"/>
                  <a:gd name="connsiteY6-2114" fmla="*/ 1702558 h 1870361"/>
                  <a:gd name="connsiteX7-2115" fmla="*/ 721633 w 2149159"/>
                  <a:gd name="connsiteY7-2116" fmla="*/ 1869743 h 1870361"/>
                  <a:gd name="connsiteX8-2117" fmla="*/ 1117418 w 2149159"/>
                  <a:gd name="connsiteY8-2118" fmla="*/ 1760561 h 1870361"/>
                  <a:gd name="connsiteX9-2119" fmla="*/ 1605325 w 2149159"/>
                  <a:gd name="connsiteY9-2120" fmla="*/ 1821976 h 1870361"/>
                  <a:gd name="connsiteX10-2121" fmla="*/ 1936283 w 2149159"/>
                  <a:gd name="connsiteY10-2122" fmla="*/ 1777621 h 1870361"/>
                  <a:gd name="connsiteX11-2123" fmla="*/ 2024994 w 2149159"/>
                  <a:gd name="connsiteY11-2124" fmla="*/ 1572905 h 1870361"/>
                  <a:gd name="connsiteX12-2125" fmla="*/ 1997698 w 2149159"/>
                  <a:gd name="connsiteY12-2126" fmla="*/ 1313597 h 1870361"/>
                  <a:gd name="connsiteX13-2127" fmla="*/ 2059112 w 2149159"/>
                  <a:gd name="connsiteY13-2128" fmla="*/ 1204415 h 1870361"/>
                  <a:gd name="connsiteX14-2129" fmla="*/ 2147824 w 2149159"/>
                  <a:gd name="connsiteY14-2130" fmla="*/ 1037230 h 1870361"/>
                  <a:gd name="connsiteX15-2131" fmla="*/ 2007935 w 2149159"/>
                  <a:gd name="connsiteY15-2132" fmla="*/ 730155 h 1870361"/>
                  <a:gd name="connsiteX16-2133" fmla="*/ 1898752 w 2149159"/>
                  <a:gd name="connsiteY16-2134" fmla="*/ 573206 h 1870361"/>
                  <a:gd name="connsiteX17-2135" fmla="*/ 1915812 w 2149159"/>
                  <a:gd name="connsiteY17-2136" fmla="*/ 249072 h 1870361"/>
                  <a:gd name="connsiteX18-2137" fmla="*/ 1687212 w 2149159"/>
                  <a:gd name="connsiteY18-2138" fmla="*/ 27296 h 1870361"/>
                  <a:gd name="connsiteX19-2139" fmla="*/ 1301662 w 2149159"/>
                  <a:gd name="connsiteY19-2140" fmla="*/ 112594 h 1870361"/>
                  <a:gd name="connsiteX20-2141" fmla="*/ 1035531 w 2149159"/>
                  <a:gd name="connsiteY20-2142" fmla="*/ 119418 h 1870361"/>
                  <a:gd name="connsiteX21-2143" fmla="*/ 783048 w 2149159"/>
                  <a:gd name="connsiteY21-2144" fmla="*/ 0 h 1870361"/>
                  <a:gd name="connsiteX0-2145" fmla="*/ 783048 w 2149159"/>
                  <a:gd name="connsiteY0-2146" fmla="*/ 0 h 1870361"/>
                  <a:gd name="connsiteX1-2147" fmla="*/ 438442 w 2149159"/>
                  <a:gd name="connsiteY1-2148" fmla="*/ 269543 h 1870361"/>
                  <a:gd name="connsiteX2-2149" fmla="*/ 284904 w 2149159"/>
                  <a:gd name="connsiteY2-2150" fmla="*/ 580030 h 1870361"/>
                  <a:gd name="connsiteX3-2151" fmla="*/ 1713 w 2149159"/>
                  <a:gd name="connsiteY3-2152" fmla="*/ 887105 h 1870361"/>
                  <a:gd name="connsiteX4-2153" fmla="*/ 162074 w 2149159"/>
                  <a:gd name="connsiteY4-2154" fmla="*/ 1228299 h 1870361"/>
                  <a:gd name="connsiteX5-2155" fmla="*/ 431618 w 2149159"/>
                  <a:gd name="connsiteY5-2156" fmla="*/ 1402308 h 1870361"/>
                  <a:gd name="connsiteX6-2157" fmla="*/ 475973 w 2149159"/>
                  <a:gd name="connsiteY6-2158" fmla="*/ 1702558 h 1870361"/>
                  <a:gd name="connsiteX7-2159" fmla="*/ 721633 w 2149159"/>
                  <a:gd name="connsiteY7-2160" fmla="*/ 1869743 h 1870361"/>
                  <a:gd name="connsiteX8-2161" fmla="*/ 1117418 w 2149159"/>
                  <a:gd name="connsiteY8-2162" fmla="*/ 1760561 h 1870361"/>
                  <a:gd name="connsiteX9-2163" fmla="*/ 1605325 w 2149159"/>
                  <a:gd name="connsiteY9-2164" fmla="*/ 1821976 h 1870361"/>
                  <a:gd name="connsiteX10-2165" fmla="*/ 1936283 w 2149159"/>
                  <a:gd name="connsiteY10-2166" fmla="*/ 1777621 h 1870361"/>
                  <a:gd name="connsiteX11-2167" fmla="*/ 2024994 w 2149159"/>
                  <a:gd name="connsiteY11-2168" fmla="*/ 1572905 h 1870361"/>
                  <a:gd name="connsiteX12-2169" fmla="*/ 1997698 w 2149159"/>
                  <a:gd name="connsiteY12-2170" fmla="*/ 1313597 h 1870361"/>
                  <a:gd name="connsiteX13-2171" fmla="*/ 2059112 w 2149159"/>
                  <a:gd name="connsiteY13-2172" fmla="*/ 1204415 h 1870361"/>
                  <a:gd name="connsiteX14-2173" fmla="*/ 2147824 w 2149159"/>
                  <a:gd name="connsiteY14-2174" fmla="*/ 1037230 h 1870361"/>
                  <a:gd name="connsiteX15-2175" fmla="*/ 2007935 w 2149159"/>
                  <a:gd name="connsiteY15-2176" fmla="*/ 730155 h 1870361"/>
                  <a:gd name="connsiteX16-2177" fmla="*/ 1898752 w 2149159"/>
                  <a:gd name="connsiteY16-2178" fmla="*/ 573206 h 1870361"/>
                  <a:gd name="connsiteX17-2179" fmla="*/ 1915812 w 2149159"/>
                  <a:gd name="connsiteY17-2180" fmla="*/ 249072 h 1870361"/>
                  <a:gd name="connsiteX18-2181" fmla="*/ 1687212 w 2149159"/>
                  <a:gd name="connsiteY18-2182" fmla="*/ 27296 h 1870361"/>
                  <a:gd name="connsiteX19-2183" fmla="*/ 1301662 w 2149159"/>
                  <a:gd name="connsiteY19-2184" fmla="*/ 112594 h 1870361"/>
                  <a:gd name="connsiteX20-2185" fmla="*/ 1035531 w 2149159"/>
                  <a:gd name="connsiteY20-2186" fmla="*/ 119418 h 1870361"/>
                  <a:gd name="connsiteX21-2187" fmla="*/ 783048 w 2149159"/>
                  <a:gd name="connsiteY21-2188" fmla="*/ 0 h 1870361"/>
                  <a:gd name="connsiteX0-2189" fmla="*/ 790216 w 2156327"/>
                  <a:gd name="connsiteY0-2190" fmla="*/ 0 h 1870361"/>
                  <a:gd name="connsiteX1-2191" fmla="*/ 445610 w 2156327"/>
                  <a:gd name="connsiteY1-2192" fmla="*/ 269543 h 1870361"/>
                  <a:gd name="connsiteX2-2193" fmla="*/ 292072 w 2156327"/>
                  <a:gd name="connsiteY2-2194" fmla="*/ 580030 h 1870361"/>
                  <a:gd name="connsiteX3-2195" fmla="*/ 8881 w 2156327"/>
                  <a:gd name="connsiteY3-2196" fmla="*/ 887105 h 1870361"/>
                  <a:gd name="connsiteX4-2197" fmla="*/ 169242 w 2156327"/>
                  <a:gd name="connsiteY4-2198" fmla="*/ 1228299 h 1870361"/>
                  <a:gd name="connsiteX5-2199" fmla="*/ 438786 w 2156327"/>
                  <a:gd name="connsiteY5-2200" fmla="*/ 1402308 h 1870361"/>
                  <a:gd name="connsiteX6-2201" fmla="*/ 483141 w 2156327"/>
                  <a:gd name="connsiteY6-2202" fmla="*/ 1702558 h 1870361"/>
                  <a:gd name="connsiteX7-2203" fmla="*/ 728801 w 2156327"/>
                  <a:gd name="connsiteY7-2204" fmla="*/ 1869743 h 1870361"/>
                  <a:gd name="connsiteX8-2205" fmla="*/ 1124586 w 2156327"/>
                  <a:gd name="connsiteY8-2206" fmla="*/ 1760561 h 1870361"/>
                  <a:gd name="connsiteX9-2207" fmla="*/ 1612493 w 2156327"/>
                  <a:gd name="connsiteY9-2208" fmla="*/ 1821976 h 1870361"/>
                  <a:gd name="connsiteX10-2209" fmla="*/ 1943451 w 2156327"/>
                  <a:gd name="connsiteY10-2210" fmla="*/ 1777621 h 1870361"/>
                  <a:gd name="connsiteX11-2211" fmla="*/ 2032162 w 2156327"/>
                  <a:gd name="connsiteY11-2212" fmla="*/ 1572905 h 1870361"/>
                  <a:gd name="connsiteX12-2213" fmla="*/ 2004866 w 2156327"/>
                  <a:gd name="connsiteY12-2214" fmla="*/ 1313597 h 1870361"/>
                  <a:gd name="connsiteX13-2215" fmla="*/ 2066280 w 2156327"/>
                  <a:gd name="connsiteY13-2216" fmla="*/ 1204415 h 1870361"/>
                  <a:gd name="connsiteX14-2217" fmla="*/ 2154992 w 2156327"/>
                  <a:gd name="connsiteY14-2218" fmla="*/ 1037230 h 1870361"/>
                  <a:gd name="connsiteX15-2219" fmla="*/ 2015103 w 2156327"/>
                  <a:gd name="connsiteY15-2220" fmla="*/ 730155 h 1870361"/>
                  <a:gd name="connsiteX16-2221" fmla="*/ 1905920 w 2156327"/>
                  <a:gd name="connsiteY16-2222" fmla="*/ 573206 h 1870361"/>
                  <a:gd name="connsiteX17-2223" fmla="*/ 1922980 w 2156327"/>
                  <a:gd name="connsiteY17-2224" fmla="*/ 249072 h 1870361"/>
                  <a:gd name="connsiteX18-2225" fmla="*/ 1694380 w 2156327"/>
                  <a:gd name="connsiteY18-2226" fmla="*/ 27296 h 1870361"/>
                  <a:gd name="connsiteX19-2227" fmla="*/ 1308830 w 2156327"/>
                  <a:gd name="connsiteY19-2228" fmla="*/ 112594 h 1870361"/>
                  <a:gd name="connsiteX20-2229" fmla="*/ 1042699 w 2156327"/>
                  <a:gd name="connsiteY20-2230" fmla="*/ 119418 h 1870361"/>
                  <a:gd name="connsiteX21-2231" fmla="*/ 790216 w 2156327"/>
                  <a:gd name="connsiteY21-2232" fmla="*/ 0 h 1870361"/>
                  <a:gd name="connsiteX0-2233" fmla="*/ 790216 w 2156327"/>
                  <a:gd name="connsiteY0-2234" fmla="*/ 0 h 1870361"/>
                  <a:gd name="connsiteX1-2235" fmla="*/ 445610 w 2156327"/>
                  <a:gd name="connsiteY1-2236" fmla="*/ 269543 h 1870361"/>
                  <a:gd name="connsiteX2-2237" fmla="*/ 292072 w 2156327"/>
                  <a:gd name="connsiteY2-2238" fmla="*/ 580030 h 1870361"/>
                  <a:gd name="connsiteX3-2239" fmla="*/ 8881 w 2156327"/>
                  <a:gd name="connsiteY3-2240" fmla="*/ 887105 h 1870361"/>
                  <a:gd name="connsiteX4-2241" fmla="*/ 169242 w 2156327"/>
                  <a:gd name="connsiteY4-2242" fmla="*/ 1228299 h 1870361"/>
                  <a:gd name="connsiteX5-2243" fmla="*/ 438786 w 2156327"/>
                  <a:gd name="connsiteY5-2244" fmla="*/ 1402308 h 1870361"/>
                  <a:gd name="connsiteX6-2245" fmla="*/ 483141 w 2156327"/>
                  <a:gd name="connsiteY6-2246" fmla="*/ 1702558 h 1870361"/>
                  <a:gd name="connsiteX7-2247" fmla="*/ 728801 w 2156327"/>
                  <a:gd name="connsiteY7-2248" fmla="*/ 1869743 h 1870361"/>
                  <a:gd name="connsiteX8-2249" fmla="*/ 1124586 w 2156327"/>
                  <a:gd name="connsiteY8-2250" fmla="*/ 1760561 h 1870361"/>
                  <a:gd name="connsiteX9-2251" fmla="*/ 1612493 w 2156327"/>
                  <a:gd name="connsiteY9-2252" fmla="*/ 1821976 h 1870361"/>
                  <a:gd name="connsiteX10-2253" fmla="*/ 1943451 w 2156327"/>
                  <a:gd name="connsiteY10-2254" fmla="*/ 1777621 h 1870361"/>
                  <a:gd name="connsiteX11-2255" fmla="*/ 2032162 w 2156327"/>
                  <a:gd name="connsiteY11-2256" fmla="*/ 1572905 h 1870361"/>
                  <a:gd name="connsiteX12-2257" fmla="*/ 2004866 w 2156327"/>
                  <a:gd name="connsiteY12-2258" fmla="*/ 1313597 h 1870361"/>
                  <a:gd name="connsiteX13-2259" fmla="*/ 2066280 w 2156327"/>
                  <a:gd name="connsiteY13-2260" fmla="*/ 1204415 h 1870361"/>
                  <a:gd name="connsiteX14-2261" fmla="*/ 2154992 w 2156327"/>
                  <a:gd name="connsiteY14-2262" fmla="*/ 1037230 h 1870361"/>
                  <a:gd name="connsiteX15-2263" fmla="*/ 2015103 w 2156327"/>
                  <a:gd name="connsiteY15-2264" fmla="*/ 730155 h 1870361"/>
                  <a:gd name="connsiteX16-2265" fmla="*/ 1905920 w 2156327"/>
                  <a:gd name="connsiteY16-2266" fmla="*/ 573206 h 1870361"/>
                  <a:gd name="connsiteX17-2267" fmla="*/ 1922980 w 2156327"/>
                  <a:gd name="connsiteY17-2268" fmla="*/ 249072 h 1870361"/>
                  <a:gd name="connsiteX18-2269" fmla="*/ 1694380 w 2156327"/>
                  <a:gd name="connsiteY18-2270" fmla="*/ 27296 h 1870361"/>
                  <a:gd name="connsiteX19-2271" fmla="*/ 1308830 w 2156327"/>
                  <a:gd name="connsiteY19-2272" fmla="*/ 112594 h 1870361"/>
                  <a:gd name="connsiteX20-2273" fmla="*/ 1042699 w 2156327"/>
                  <a:gd name="connsiteY20-2274" fmla="*/ 119418 h 1870361"/>
                  <a:gd name="connsiteX21-2275" fmla="*/ 790216 w 2156327"/>
                  <a:gd name="connsiteY21-2276" fmla="*/ 0 h 1870361"/>
                  <a:gd name="connsiteX0-2277" fmla="*/ 790216 w 2156327"/>
                  <a:gd name="connsiteY0-2278" fmla="*/ 0 h 1870361"/>
                  <a:gd name="connsiteX1-2279" fmla="*/ 445610 w 2156327"/>
                  <a:gd name="connsiteY1-2280" fmla="*/ 269543 h 1870361"/>
                  <a:gd name="connsiteX2-2281" fmla="*/ 292072 w 2156327"/>
                  <a:gd name="connsiteY2-2282" fmla="*/ 580030 h 1870361"/>
                  <a:gd name="connsiteX3-2283" fmla="*/ 8881 w 2156327"/>
                  <a:gd name="connsiteY3-2284" fmla="*/ 887105 h 1870361"/>
                  <a:gd name="connsiteX4-2285" fmla="*/ 169242 w 2156327"/>
                  <a:gd name="connsiteY4-2286" fmla="*/ 1228299 h 1870361"/>
                  <a:gd name="connsiteX5-2287" fmla="*/ 449022 w 2156327"/>
                  <a:gd name="connsiteY5-2288" fmla="*/ 1439839 h 1870361"/>
                  <a:gd name="connsiteX6-2289" fmla="*/ 483141 w 2156327"/>
                  <a:gd name="connsiteY6-2290" fmla="*/ 1702558 h 1870361"/>
                  <a:gd name="connsiteX7-2291" fmla="*/ 728801 w 2156327"/>
                  <a:gd name="connsiteY7-2292" fmla="*/ 1869743 h 1870361"/>
                  <a:gd name="connsiteX8-2293" fmla="*/ 1124586 w 2156327"/>
                  <a:gd name="connsiteY8-2294" fmla="*/ 1760561 h 1870361"/>
                  <a:gd name="connsiteX9-2295" fmla="*/ 1612493 w 2156327"/>
                  <a:gd name="connsiteY9-2296" fmla="*/ 1821976 h 1870361"/>
                  <a:gd name="connsiteX10-2297" fmla="*/ 1943451 w 2156327"/>
                  <a:gd name="connsiteY10-2298" fmla="*/ 1777621 h 1870361"/>
                  <a:gd name="connsiteX11-2299" fmla="*/ 2032162 w 2156327"/>
                  <a:gd name="connsiteY11-2300" fmla="*/ 1572905 h 1870361"/>
                  <a:gd name="connsiteX12-2301" fmla="*/ 2004866 w 2156327"/>
                  <a:gd name="connsiteY12-2302" fmla="*/ 1313597 h 1870361"/>
                  <a:gd name="connsiteX13-2303" fmla="*/ 2066280 w 2156327"/>
                  <a:gd name="connsiteY13-2304" fmla="*/ 1204415 h 1870361"/>
                  <a:gd name="connsiteX14-2305" fmla="*/ 2154992 w 2156327"/>
                  <a:gd name="connsiteY14-2306" fmla="*/ 1037230 h 1870361"/>
                  <a:gd name="connsiteX15-2307" fmla="*/ 2015103 w 2156327"/>
                  <a:gd name="connsiteY15-2308" fmla="*/ 730155 h 1870361"/>
                  <a:gd name="connsiteX16-2309" fmla="*/ 1905920 w 2156327"/>
                  <a:gd name="connsiteY16-2310" fmla="*/ 573206 h 1870361"/>
                  <a:gd name="connsiteX17-2311" fmla="*/ 1922980 w 2156327"/>
                  <a:gd name="connsiteY17-2312" fmla="*/ 249072 h 1870361"/>
                  <a:gd name="connsiteX18-2313" fmla="*/ 1694380 w 2156327"/>
                  <a:gd name="connsiteY18-2314" fmla="*/ 27296 h 1870361"/>
                  <a:gd name="connsiteX19-2315" fmla="*/ 1308830 w 2156327"/>
                  <a:gd name="connsiteY19-2316" fmla="*/ 112594 h 1870361"/>
                  <a:gd name="connsiteX20-2317" fmla="*/ 1042699 w 2156327"/>
                  <a:gd name="connsiteY20-2318" fmla="*/ 119418 h 1870361"/>
                  <a:gd name="connsiteX21-2319" fmla="*/ 790216 w 2156327"/>
                  <a:gd name="connsiteY21-2320" fmla="*/ 0 h 1870361"/>
                  <a:gd name="connsiteX0-2321" fmla="*/ 790216 w 2156327"/>
                  <a:gd name="connsiteY0-2322" fmla="*/ 0 h 1870361"/>
                  <a:gd name="connsiteX1-2323" fmla="*/ 445610 w 2156327"/>
                  <a:gd name="connsiteY1-2324" fmla="*/ 269543 h 1870361"/>
                  <a:gd name="connsiteX2-2325" fmla="*/ 292072 w 2156327"/>
                  <a:gd name="connsiteY2-2326" fmla="*/ 580030 h 1870361"/>
                  <a:gd name="connsiteX3-2327" fmla="*/ 8881 w 2156327"/>
                  <a:gd name="connsiteY3-2328" fmla="*/ 887105 h 1870361"/>
                  <a:gd name="connsiteX4-2329" fmla="*/ 169242 w 2156327"/>
                  <a:gd name="connsiteY4-2330" fmla="*/ 1228299 h 1870361"/>
                  <a:gd name="connsiteX5-2331" fmla="*/ 449022 w 2156327"/>
                  <a:gd name="connsiteY5-2332" fmla="*/ 1439839 h 1870361"/>
                  <a:gd name="connsiteX6-2333" fmla="*/ 483141 w 2156327"/>
                  <a:gd name="connsiteY6-2334" fmla="*/ 1702558 h 1870361"/>
                  <a:gd name="connsiteX7-2335" fmla="*/ 728801 w 2156327"/>
                  <a:gd name="connsiteY7-2336" fmla="*/ 1869743 h 1870361"/>
                  <a:gd name="connsiteX8-2337" fmla="*/ 1124586 w 2156327"/>
                  <a:gd name="connsiteY8-2338" fmla="*/ 1760561 h 1870361"/>
                  <a:gd name="connsiteX9-2339" fmla="*/ 1612493 w 2156327"/>
                  <a:gd name="connsiteY9-2340" fmla="*/ 1821976 h 1870361"/>
                  <a:gd name="connsiteX10-2341" fmla="*/ 1943451 w 2156327"/>
                  <a:gd name="connsiteY10-2342" fmla="*/ 1777621 h 1870361"/>
                  <a:gd name="connsiteX11-2343" fmla="*/ 2032162 w 2156327"/>
                  <a:gd name="connsiteY11-2344" fmla="*/ 1572905 h 1870361"/>
                  <a:gd name="connsiteX12-2345" fmla="*/ 2004866 w 2156327"/>
                  <a:gd name="connsiteY12-2346" fmla="*/ 1313597 h 1870361"/>
                  <a:gd name="connsiteX13-2347" fmla="*/ 2066280 w 2156327"/>
                  <a:gd name="connsiteY13-2348" fmla="*/ 1204415 h 1870361"/>
                  <a:gd name="connsiteX14-2349" fmla="*/ 2154992 w 2156327"/>
                  <a:gd name="connsiteY14-2350" fmla="*/ 1037230 h 1870361"/>
                  <a:gd name="connsiteX15-2351" fmla="*/ 2015103 w 2156327"/>
                  <a:gd name="connsiteY15-2352" fmla="*/ 730155 h 1870361"/>
                  <a:gd name="connsiteX16-2353" fmla="*/ 1905920 w 2156327"/>
                  <a:gd name="connsiteY16-2354" fmla="*/ 573206 h 1870361"/>
                  <a:gd name="connsiteX17-2355" fmla="*/ 1922980 w 2156327"/>
                  <a:gd name="connsiteY17-2356" fmla="*/ 249072 h 1870361"/>
                  <a:gd name="connsiteX18-2357" fmla="*/ 1694380 w 2156327"/>
                  <a:gd name="connsiteY18-2358" fmla="*/ 27296 h 1870361"/>
                  <a:gd name="connsiteX19-2359" fmla="*/ 1308830 w 2156327"/>
                  <a:gd name="connsiteY19-2360" fmla="*/ 112594 h 1870361"/>
                  <a:gd name="connsiteX20-2361" fmla="*/ 1042699 w 2156327"/>
                  <a:gd name="connsiteY20-2362" fmla="*/ 119418 h 1870361"/>
                  <a:gd name="connsiteX21-2363" fmla="*/ 790216 w 2156327"/>
                  <a:gd name="connsiteY21-2364" fmla="*/ 0 h 1870361"/>
                  <a:gd name="connsiteX0-2365" fmla="*/ 790216 w 2156327"/>
                  <a:gd name="connsiteY0-2366" fmla="*/ 0 h 1870361"/>
                  <a:gd name="connsiteX1-2367" fmla="*/ 445610 w 2156327"/>
                  <a:gd name="connsiteY1-2368" fmla="*/ 269543 h 1870361"/>
                  <a:gd name="connsiteX2-2369" fmla="*/ 292072 w 2156327"/>
                  <a:gd name="connsiteY2-2370" fmla="*/ 580030 h 1870361"/>
                  <a:gd name="connsiteX3-2371" fmla="*/ 8881 w 2156327"/>
                  <a:gd name="connsiteY3-2372" fmla="*/ 887105 h 1870361"/>
                  <a:gd name="connsiteX4-2373" fmla="*/ 169242 w 2156327"/>
                  <a:gd name="connsiteY4-2374" fmla="*/ 1228299 h 1870361"/>
                  <a:gd name="connsiteX5-2375" fmla="*/ 449022 w 2156327"/>
                  <a:gd name="connsiteY5-2376" fmla="*/ 1439839 h 1870361"/>
                  <a:gd name="connsiteX6-2377" fmla="*/ 483141 w 2156327"/>
                  <a:gd name="connsiteY6-2378" fmla="*/ 1702558 h 1870361"/>
                  <a:gd name="connsiteX7-2379" fmla="*/ 728801 w 2156327"/>
                  <a:gd name="connsiteY7-2380" fmla="*/ 1869743 h 1870361"/>
                  <a:gd name="connsiteX8-2381" fmla="*/ 1124586 w 2156327"/>
                  <a:gd name="connsiteY8-2382" fmla="*/ 1760561 h 1870361"/>
                  <a:gd name="connsiteX9-2383" fmla="*/ 1612493 w 2156327"/>
                  <a:gd name="connsiteY9-2384" fmla="*/ 1821976 h 1870361"/>
                  <a:gd name="connsiteX10-2385" fmla="*/ 1943451 w 2156327"/>
                  <a:gd name="connsiteY10-2386" fmla="*/ 1777621 h 1870361"/>
                  <a:gd name="connsiteX11-2387" fmla="*/ 2032162 w 2156327"/>
                  <a:gd name="connsiteY11-2388" fmla="*/ 1572905 h 1870361"/>
                  <a:gd name="connsiteX12-2389" fmla="*/ 2004866 w 2156327"/>
                  <a:gd name="connsiteY12-2390" fmla="*/ 1313597 h 1870361"/>
                  <a:gd name="connsiteX13-2391" fmla="*/ 2066280 w 2156327"/>
                  <a:gd name="connsiteY13-2392" fmla="*/ 1204415 h 1870361"/>
                  <a:gd name="connsiteX14-2393" fmla="*/ 2154992 w 2156327"/>
                  <a:gd name="connsiteY14-2394" fmla="*/ 1037230 h 1870361"/>
                  <a:gd name="connsiteX15-2395" fmla="*/ 2015103 w 2156327"/>
                  <a:gd name="connsiteY15-2396" fmla="*/ 730155 h 1870361"/>
                  <a:gd name="connsiteX16-2397" fmla="*/ 1905920 w 2156327"/>
                  <a:gd name="connsiteY16-2398" fmla="*/ 573206 h 1870361"/>
                  <a:gd name="connsiteX17-2399" fmla="*/ 1922980 w 2156327"/>
                  <a:gd name="connsiteY17-2400" fmla="*/ 249072 h 1870361"/>
                  <a:gd name="connsiteX18-2401" fmla="*/ 1694380 w 2156327"/>
                  <a:gd name="connsiteY18-2402" fmla="*/ 27296 h 1870361"/>
                  <a:gd name="connsiteX19-2403" fmla="*/ 1308830 w 2156327"/>
                  <a:gd name="connsiteY19-2404" fmla="*/ 112594 h 1870361"/>
                  <a:gd name="connsiteX20-2405" fmla="*/ 1042699 w 2156327"/>
                  <a:gd name="connsiteY20-2406" fmla="*/ 119418 h 1870361"/>
                  <a:gd name="connsiteX21-2407" fmla="*/ 790216 w 2156327"/>
                  <a:gd name="connsiteY21-2408" fmla="*/ 0 h 1870361"/>
                  <a:gd name="connsiteX0-2409" fmla="*/ 790216 w 2156327"/>
                  <a:gd name="connsiteY0-2410" fmla="*/ 0 h 1878660"/>
                  <a:gd name="connsiteX1-2411" fmla="*/ 445610 w 2156327"/>
                  <a:gd name="connsiteY1-2412" fmla="*/ 269543 h 1878660"/>
                  <a:gd name="connsiteX2-2413" fmla="*/ 292072 w 2156327"/>
                  <a:gd name="connsiteY2-2414" fmla="*/ 580030 h 1878660"/>
                  <a:gd name="connsiteX3-2415" fmla="*/ 8881 w 2156327"/>
                  <a:gd name="connsiteY3-2416" fmla="*/ 887105 h 1878660"/>
                  <a:gd name="connsiteX4-2417" fmla="*/ 169242 w 2156327"/>
                  <a:gd name="connsiteY4-2418" fmla="*/ 1228299 h 1878660"/>
                  <a:gd name="connsiteX5-2419" fmla="*/ 449022 w 2156327"/>
                  <a:gd name="connsiteY5-2420" fmla="*/ 1439839 h 1878660"/>
                  <a:gd name="connsiteX6-2421" fmla="*/ 483141 w 2156327"/>
                  <a:gd name="connsiteY6-2422" fmla="*/ 1702558 h 1878660"/>
                  <a:gd name="connsiteX7-2423" fmla="*/ 728801 w 2156327"/>
                  <a:gd name="connsiteY7-2424" fmla="*/ 1869743 h 1878660"/>
                  <a:gd name="connsiteX8-2425" fmla="*/ 1124586 w 2156327"/>
                  <a:gd name="connsiteY8-2426" fmla="*/ 1760561 h 1878660"/>
                  <a:gd name="connsiteX9-2427" fmla="*/ 1612493 w 2156327"/>
                  <a:gd name="connsiteY9-2428" fmla="*/ 1821976 h 1878660"/>
                  <a:gd name="connsiteX10-2429" fmla="*/ 1943451 w 2156327"/>
                  <a:gd name="connsiteY10-2430" fmla="*/ 1777621 h 1878660"/>
                  <a:gd name="connsiteX11-2431" fmla="*/ 2032162 w 2156327"/>
                  <a:gd name="connsiteY11-2432" fmla="*/ 1572905 h 1878660"/>
                  <a:gd name="connsiteX12-2433" fmla="*/ 2004866 w 2156327"/>
                  <a:gd name="connsiteY12-2434" fmla="*/ 1313597 h 1878660"/>
                  <a:gd name="connsiteX13-2435" fmla="*/ 2066280 w 2156327"/>
                  <a:gd name="connsiteY13-2436" fmla="*/ 1204415 h 1878660"/>
                  <a:gd name="connsiteX14-2437" fmla="*/ 2154992 w 2156327"/>
                  <a:gd name="connsiteY14-2438" fmla="*/ 1037230 h 1878660"/>
                  <a:gd name="connsiteX15-2439" fmla="*/ 2015103 w 2156327"/>
                  <a:gd name="connsiteY15-2440" fmla="*/ 730155 h 1878660"/>
                  <a:gd name="connsiteX16-2441" fmla="*/ 1905920 w 2156327"/>
                  <a:gd name="connsiteY16-2442" fmla="*/ 573206 h 1878660"/>
                  <a:gd name="connsiteX17-2443" fmla="*/ 1922980 w 2156327"/>
                  <a:gd name="connsiteY17-2444" fmla="*/ 249072 h 1878660"/>
                  <a:gd name="connsiteX18-2445" fmla="*/ 1694380 w 2156327"/>
                  <a:gd name="connsiteY18-2446" fmla="*/ 27296 h 1878660"/>
                  <a:gd name="connsiteX19-2447" fmla="*/ 1308830 w 2156327"/>
                  <a:gd name="connsiteY19-2448" fmla="*/ 112594 h 1878660"/>
                  <a:gd name="connsiteX20-2449" fmla="*/ 1042699 w 2156327"/>
                  <a:gd name="connsiteY20-2450" fmla="*/ 119418 h 1878660"/>
                  <a:gd name="connsiteX21-2451" fmla="*/ 790216 w 2156327"/>
                  <a:gd name="connsiteY21-2452" fmla="*/ 0 h 1878660"/>
                  <a:gd name="connsiteX0-2453" fmla="*/ 790216 w 2156327"/>
                  <a:gd name="connsiteY0-2454" fmla="*/ 0 h 1865682"/>
                  <a:gd name="connsiteX1-2455" fmla="*/ 445610 w 2156327"/>
                  <a:gd name="connsiteY1-2456" fmla="*/ 269543 h 1865682"/>
                  <a:gd name="connsiteX2-2457" fmla="*/ 292072 w 2156327"/>
                  <a:gd name="connsiteY2-2458" fmla="*/ 580030 h 1865682"/>
                  <a:gd name="connsiteX3-2459" fmla="*/ 8881 w 2156327"/>
                  <a:gd name="connsiteY3-2460" fmla="*/ 887105 h 1865682"/>
                  <a:gd name="connsiteX4-2461" fmla="*/ 169242 w 2156327"/>
                  <a:gd name="connsiteY4-2462" fmla="*/ 1228299 h 1865682"/>
                  <a:gd name="connsiteX5-2463" fmla="*/ 449022 w 2156327"/>
                  <a:gd name="connsiteY5-2464" fmla="*/ 1439839 h 1865682"/>
                  <a:gd name="connsiteX6-2465" fmla="*/ 483141 w 2156327"/>
                  <a:gd name="connsiteY6-2466" fmla="*/ 1702558 h 1865682"/>
                  <a:gd name="connsiteX7-2467" fmla="*/ 749272 w 2156327"/>
                  <a:gd name="connsiteY7-2468" fmla="*/ 1856096 h 1865682"/>
                  <a:gd name="connsiteX8-2469" fmla="*/ 1124586 w 2156327"/>
                  <a:gd name="connsiteY8-2470" fmla="*/ 1760561 h 1865682"/>
                  <a:gd name="connsiteX9-2471" fmla="*/ 1612493 w 2156327"/>
                  <a:gd name="connsiteY9-2472" fmla="*/ 1821976 h 1865682"/>
                  <a:gd name="connsiteX10-2473" fmla="*/ 1943451 w 2156327"/>
                  <a:gd name="connsiteY10-2474" fmla="*/ 1777621 h 1865682"/>
                  <a:gd name="connsiteX11-2475" fmla="*/ 2032162 w 2156327"/>
                  <a:gd name="connsiteY11-2476" fmla="*/ 1572905 h 1865682"/>
                  <a:gd name="connsiteX12-2477" fmla="*/ 2004866 w 2156327"/>
                  <a:gd name="connsiteY12-2478" fmla="*/ 1313597 h 1865682"/>
                  <a:gd name="connsiteX13-2479" fmla="*/ 2066280 w 2156327"/>
                  <a:gd name="connsiteY13-2480" fmla="*/ 1204415 h 1865682"/>
                  <a:gd name="connsiteX14-2481" fmla="*/ 2154992 w 2156327"/>
                  <a:gd name="connsiteY14-2482" fmla="*/ 1037230 h 1865682"/>
                  <a:gd name="connsiteX15-2483" fmla="*/ 2015103 w 2156327"/>
                  <a:gd name="connsiteY15-2484" fmla="*/ 730155 h 1865682"/>
                  <a:gd name="connsiteX16-2485" fmla="*/ 1905920 w 2156327"/>
                  <a:gd name="connsiteY16-2486" fmla="*/ 573206 h 1865682"/>
                  <a:gd name="connsiteX17-2487" fmla="*/ 1922980 w 2156327"/>
                  <a:gd name="connsiteY17-2488" fmla="*/ 249072 h 1865682"/>
                  <a:gd name="connsiteX18-2489" fmla="*/ 1694380 w 2156327"/>
                  <a:gd name="connsiteY18-2490" fmla="*/ 27296 h 1865682"/>
                  <a:gd name="connsiteX19-2491" fmla="*/ 1308830 w 2156327"/>
                  <a:gd name="connsiteY19-2492" fmla="*/ 112594 h 1865682"/>
                  <a:gd name="connsiteX20-2493" fmla="*/ 1042699 w 2156327"/>
                  <a:gd name="connsiteY20-2494" fmla="*/ 119418 h 1865682"/>
                  <a:gd name="connsiteX21-2495" fmla="*/ 790216 w 2156327"/>
                  <a:gd name="connsiteY21-2496" fmla="*/ 0 h 1865682"/>
                  <a:gd name="connsiteX0-2497" fmla="*/ 790216 w 2156327"/>
                  <a:gd name="connsiteY0-2498" fmla="*/ 0 h 1865682"/>
                  <a:gd name="connsiteX1-2499" fmla="*/ 445610 w 2156327"/>
                  <a:gd name="connsiteY1-2500" fmla="*/ 269543 h 1865682"/>
                  <a:gd name="connsiteX2-2501" fmla="*/ 292072 w 2156327"/>
                  <a:gd name="connsiteY2-2502" fmla="*/ 580030 h 1865682"/>
                  <a:gd name="connsiteX3-2503" fmla="*/ 8881 w 2156327"/>
                  <a:gd name="connsiteY3-2504" fmla="*/ 887105 h 1865682"/>
                  <a:gd name="connsiteX4-2505" fmla="*/ 169242 w 2156327"/>
                  <a:gd name="connsiteY4-2506" fmla="*/ 1228299 h 1865682"/>
                  <a:gd name="connsiteX5-2507" fmla="*/ 449022 w 2156327"/>
                  <a:gd name="connsiteY5-2508" fmla="*/ 1439839 h 1865682"/>
                  <a:gd name="connsiteX6-2509" fmla="*/ 483141 w 2156327"/>
                  <a:gd name="connsiteY6-2510" fmla="*/ 1702558 h 1865682"/>
                  <a:gd name="connsiteX7-2511" fmla="*/ 749272 w 2156327"/>
                  <a:gd name="connsiteY7-2512" fmla="*/ 1856096 h 1865682"/>
                  <a:gd name="connsiteX8-2513" fmla="*/ 1124586 w 2156327"/>
                  <a:gd name="connsiteY8-2514" fmla="*/ 1760561 h 1865682"/>
                  <a:gd name="connsiteX9-2515" fmla="*/ 1612493 w 2156327"/>
                  <a:gd name="connsiteY9-2516" fmla="*/ 1821976 h 1865682"/>
                  <a:gd name="connsiteX10-2517" fmla="*/ 1943451 w 2156327"/>
                  <a:gd name="connsiteY10-2518" fmla="*/ 1777621 h 1865682"/>
                  <a:gd name="connsiteX11-2519" fmla="*/ 2032162 w 2156327"/>
                  <a:gd name="connsiteY11-2520" fmla="*/ 1572905 h 1865682"/>
                  <a:gd name="connsiteX12-2521" fmla="*/ 2004866 w 2156327"/>
                  <a:gd name="connsiteY12-2522" fmla="*/ 1313597 h 1865682"/>
                  <a:gd name="connsiteX13-2523" fmla="*/ 2066280 w 2156327"/>
                  <a:gd name="connsiteY13-2524" fmla="*/ 1204415 h 1865682"/>
                  <a:gd name="connsiteX14-2525" fmla="*/ 2154992 w 2156327"/>
                  <a:gd name="connsiteY14-2526" fmla="*/ 1037230 h 1865682"/>
                  <a:gd name="connsiteX15-2527" fmla="*/ 2015103 w 2156327"/>
                  <a:gd name="connsiteY15-2528" fmla="*/ 730155 h 1865682"/>
                  <a:gd name="connsiteX16-2529" fmla="*/ 1905920 w 2156327"/>
                  <a:gd name="connsiteY16-2530" fmla="*/ 573206 h 1865682"/>
                  <a:gd name="connsiteX17-2531" fmla="*/ 1922980 w 2156327"/>
                  <a:gd name="connsiteY17-2532" fmla="*/ 249072 h 1865682"/>
                  <a:gd name="connsiteX18-2533" fmla="*/ 1694380 w 2156327"/>
                  <a:gd name="connsiteY18-2534" fmla="*/ 27296 h 1865682"/>
                  <a:gd name="connsiteX19-2535" fmla="*/ 1308830 w 2156327"/>
                  <a:gd name="connsiteY19-2536" fmla="*/ 112594 h 1865682"/>
                  <a:gd name="connsiteX20-2537" fmla="*/ 1042699 w 2156327"/>
                  <a:gd name="connsiteY20-2538" fmla="*/ 119418 h 1865682"/>
                  <a:gd name="connsiteX21-2539" fmla="*/ 790216 w 2156327"/>
                  <a:gd name="connsiteY21-2540" fmla="*/ 0 h 1865682"/>
                  <a:gd name="connsiteX0-2541" fmla="*/ 790216 w 2156327"/>
                  <a:gd name="connsiteY0-2542" fmla="*/ 0 h 1865682"/>
                  <a:gd name="connsiteX1-2543" fmla="*/ 445610 w 2156327"/>
                  <a:gd name="connsiteY1-2544" fmla="*/ 269543 h 1865682"/>
                  <a:gd name="connsiteX2-2545" fmla="*/ 292072 w 2156327"/>
                  <a:gd name="connsiteY2-2546" fmla="*/ 580030 h 1865682"/>
                  <a:gd name="connsiteX3-2547" fmla="*/ 8881 w 2156327"/>
                  <a:gd name="connsiteY3-2548" fmla="*/ 887105 h 1865682"/>
                  <a:gd name="connsiteX4-2549" fmla="*/ 169242 w 2156327"/>
                  <a:gd name="connsiteY4-2550" fmla="*/ 1228299 h 1865682"/>
                  <a:gd name="connsiteX5-2551" fmla="*/ 449022 w 2156327"/>
                  <a:gd name="connsiteY5-2552" fmla="*/ 1439839 h 1865682"/>
                  <a:gd name="connsiteX6-2553" fmla="*/ 483141 w 2156327"/>
                  <a:gd name="connsiteY6-2554" fmla="*/ 1702558 h 1865682"/>
                  <a:gd name="connsiteX7-2555" fmla="*/ 749272 w 2156327"/>
                  <a:gd name="connsiteY7-2556" fmla="*/ 1856096 h 1865682"/>
                  <a:gd name="connsiteX8-2557" fmla="*/ 1124586 w 2156327"/>
                  <a:gd name="connsiteY8-2558" fmla="*/ 1760561 h 1865682"/>
                  <a:gd name="connsiteX9-2559" fmla="*/ 1622729 w 2156327"/>
                  <a:gd name="connsiteY9-2560" fmla="*/ 1818564 h 1865682"/>
                  <a:gd name="connsiteX10-2561" fmla="*/ 1943451 w 2156327"/>
                  <a:gd name="connsiteY10-2562" fmla="*/ 1777621 h 1865682"/>
                  <a:gd name="connsiteX11-2563" fmla="*/ 2032162 w 2156327"/>
                  <a:gd name="connsiteY11-2564" fmla="*/ 1572905 h 1865682"/>
                  <a:gd name="connsiteX12-2565" fmla="*/ 2004866 w 2156327"/>
                  <a:gd name="connsiteY12-2566" fmla="*/ 1313597 h 1865682"/>
                  <a:gd name="connsiteX13-2567" fmla="*/ 2066280 w 2156327"/>
                  <a:gd name="connsiteY13-2568" fmla="*/ 1204415 h 1865682"/>
                  <a:gd name="connsiteX14-2569" fmla="*/ 2154992 w 2156327"/>
                  <a:gd name="connsiteY14-2570" fmla="*/ 1037230 h 1865682"/>
                  <a:gd name="connsiteX15-2571" fmla="*/ 2015103 w 2156327"/>
                  <a:gd name="connsiteY15-2572" fmla="*/ 730155 h 1865682"/>
                  <a:gd name="connsiteX16-2573" fmla="*/ 1905920 w 2156327"/>
                  <a:gd name="connsiteY16-2574" fmla="*/ 573206 h 1865682"/>
                  <a:gd name="connsiteX17-2575" fmla="*/ 1922980 w 2156327"/>
                  <a:gd name="connsiteY17-2576" fmla="*/ 249072 h 1865682"/>
                  <a:gd name="connsiteX18-2577" fmla="*/ 1694380 w 2156327"/>
                  <a:gd name="connsiteY18-2578" fmla="*/ 27296 h 1865682"/>
                  <a:gd name="connsiteX19-2579" fmla="*/ 1308830 w 2156327"/>
                  <a:gd name="connsiteY19-2580" fmla="*/ 112594 h 1865682"/>
                  <a:gd name="connsiteX20-2581" fmla="*/ 1042699 w 2156327"/>
                  <a:gd name="connsiteY20-2582" fmla="*/ 119418 h 1865682"/>
                  <a:gd name="connsiteX21-2583" fmla="*/ 790216 w 2156327"/>
                  <a:gd name="connsiteY21-2584" fmla="*/ 0 h 1865682"/>
                  <a:gd name="connsiteX0-2585" fmla="*/ 790216 w 2156327"/>
                  <a:gd name="connsiteY0-2586" fmla="*/ 0 h 1865682"/>
                  <a:gd name="connsiteX1-2587" fmla="*/ 445610 w 2156327"/>
                  <a:gd name="connsiteY1-2588" fmla="*/ 269543 h 1865682"/>
                  <a:gd name="connsiteX2-2589" fmla="*/ 292072 w 2156327"/>
                  <a:gd name="connsiteY2-2590" fmla="*/ 580030 h 1865682"/>
                  <a:gd name="connsiteX3-2591" fmla="*/ 8881 w 2156327"/>
                  <a:gd name="connsiteY3-2592" fmla="*/ 887105 h 1865682"/>
                  <a:gd name="connsiteX4-2593" fmla="*/ 169242 w 2156327"/>
                  <a:gd name="connsiteY4-2594" fmla="*/ 1228299 h 1865682"/>
                  <a:gd name="connsiteX5-2595" fmla="*/ 449022 w 2156327"/>
                  <a:gd name="connsiteY5-2596" fmla="*/ 1439839 h 1865682"/>
                  <a:gd name="connsiteX6-2597" fmla="*/ 483141 w 2156327"/>
                  <a:gd name="connsiteY6-2598" fmla="*/ 1702558 h 1865682"/>
                  <a:gd name="connsiteX7-2599" fmla="*/ 749272 w 2156327"/>
                  <a:gd name="connsiteY7-2600" fmla="*/ 1856096 h 1865682"/>
                  <a:gd name="connsiteX8-2601" fmla="*/ 1124586 w 2156327"/>
                  <a:gd name="connsiteY8-2602" fmla="*/ 1760561 h 1865682"/>
                  <a:gd name="connsiteX9-2603" fmla="*/ 1622729 w 2156327"/>
                  <a:gd name="connsiteY9-2604" fmla="*/ 1818564 h 1865682"/>
                  <a:gd name="connsiteX10-2605" fmla="*/ 1943451 w 2156327"/>
                  <a:gd name="connsiteY10-2606" fmla="*/ 1777621 h 1865682"/>
                  <a:gd name="connsiteX11-2607" fmla="*/ 2032162 w 2156327"/>
                  <a:gd name="connsiteY11-2608" fmla="*/ 1572905 h 1865682"/>
                  <a:gd name="connsiteX12-2609" fmla="*/ 2004866 w 2156327"/>
                  <a:gd name="connsiteY12-2610" fmla="*/ 1313597 h 1865682"/>
                  <a:gd name="connsiteX13-2611" fmla="*/ 2066280 w 2156327"/>
                  <a:gd name="connsiteY13-2612" fmla="*/ 1204415 h 1865682"/>
                  <a:gd name="connsiteX14-2613" fmla="*/ 2154992 w 2156327"/>
                  <a:gd name="connsiteY14-2614" fmla="*/ 1037230 h 1865682"/>
                  <a:gd name="connsiteX15-2615" fmla="*/ 2015103 w 2156327"/>
                  <a:gd name="connsiteY15-2616" fmla="*/ 730155 h 1865682"/>
                  <a:gd name="connsiteX16-2617" fmla="*/ 1905920 w 2156327"/>
                  <a:gd name="connsiteY16-2618" fmla="*/ 573206 h 1865682"/>
                  <a:gd name="connsiteX17-2619" fmla="*/ 1922980 w 2156327"/>
                  <a:gd name="connsiteY17-2620" fmla="*/ 249072 h 1865682"/>
                  <a:gd name="connsiteX18-2621" fmla="*/ 1694380 w 2156327"/>
                  <a:gd name="connsiteY18-2622" fmla="*/ 27296 h 1865682"/>
                  <a:gd name="connsiteX19-2623" fmla="*/ 1329301 w 2156327"/>
                  <a:gd name="connsiteY19-2624" fmla="*/ 109182 h 1865682"/>
                  <a:gd name="connsiteX20-2625" fmla="*/ 1042699 w 2156327"/>
                  <a:gd name="connsiteY20-2626" fmla="*/ 119418 h 1865682"/>
                  <a:gd name="connsiteX21-2627" fmla="*/ 790216 w 2156327"/>
                  <a:gd name="connsiteY21-2628" fmla="*/ 0 h 1865682"/>
                  <a:gd name="connsiteX0-2629" fmla="*/ 790216 w 2156327"/>
                  <a:gd name="connsiteY0-2630" fmla="*/ 0 h 1865682"/>
                  <a:gd name="connsiteX1-2631" fmla="*/ 445610 w 2156327"/>
                  <a:gd name="connsiteY1-2632" fmla="*/ 269543 h 1865682"/>
                  <a:gd name="connsiteX2-2633" fmla="*/ 292072 w 2156327"/>
                  <a:gd name="connsiteY2-2634" fmla="*/ 580030 h 1865682"/>
                  <a:gd name="connsiteX3-2635" fmla="*/ 8881 w 2156327"/>
                  <a:gd name="connsiteY3-2636" fmla="*/ 887105 h 1865682"/>
                  <a:gd name="connsiteX4-2637" fmla="*/ 169242 w 2156327"/>
                  <a:gd name="connsiteY4-2638" fmla="*/ 1228299 h 1865682"/>
                  <a:gd name="connsiteX5-2639" fmla="*/ 449022 w 2156327"/>
                  <a:gd name="connsiteY5-2640" fmla="*/ 1439839 h 1865682"/>
                  <a:gd name="connsiteX6-2641" fmla="*/ 483141 w 2156327"/>
                  <a:gd name="connsiteY6-2642" fmla="*/ 1702558 h 1865682"/>
                  <a:gd name="connsiteX7-2643" fmla="*/ 749272 w 2156327"/>
                  <a:gd name="connsiteY7-2644" fmla="*/ 1856096 h 1865682"/>
                  <a:gd name="connsiteX8-2645" fmla="*/ 1124586 w 2156327"/>
                  <a:gd name="connsiteY8-2646" fmla="*/ 1760561 h 1865682"/>
                  <a:gd name="connsiteX9-2647" fmla="*/ 1622729 w 2156327"/>
                  <a:gd name="connsiteY9-2648" fmla="*/ 1818564 h 1865682"/>
                  <a:gd name="connsiteX10-2649" fmla="*/ 1943451 w 2156327"/>
                  <a:gd name="connsiteY10-2650" fmla="*/ 1777621 h 1865682"/>
                  <a:gd name="connsiteX11-2651" fmla="*/ 2032162 w 2156327"/>
                  <a:gd name="connsiteY11-2652" fmla="*/ 1572905 h 1865682"/>
                  <a:gd name="connsiteX12-2653" fmla="*/ 2004866 w 2156327"/>
                  <a:gd name="connsiteY12-2654" fmla="*/ 1313597 h 1865682"/>
                  <a:gd name="connsiteX13-2655" fmla="*/ 2066280 w 2156327"/>
                  <a:gd name="connsiteY13-2656" fmla="*/ 1204415 h 1865682"/>
                  <a:gd name="connsiteX14-2657" fmla="*/ 2154992 w 2156327"/>
                  <a:gd name="connsiteY14-2658" fmla="*/ 1037230 h 1865682"/>
                  <a:gd name="connsiteX15-2659" fmla="*/ 2015103 w 2156327"/>
                  <a:gd name="connsiteY15-2660" fmla="*/ 730155 h 1865682"/>
                  <a:gd name="connsiteX16-2661" fmla="*/ 1905920 w 2156327"/>
                  <a:gd name="connsiteY16-2662" fmla="*/ 573206 h 1865682"/>
                  <a:gd name="connsiteX17-2663" fmla="*/ 1922980 w 2156327"/>
                  <a:gd name="connsiteY17-2664" fmla="*/ 249072 h 1865682"/>
                  <a:gd name="connsiteX18-2665" fmla="*/ 1680732 w 2156327"/>
                  <a:gd name="connsiteY18-2666" fmla="*/ 30708 h 1865682"/>
                  <a:gd name="connsiteX19-2667" fmla="*/ 1329301 w 2156327"/>
                  <a:gd name="connsiteY19-2668" fmla="*/ 109182 h 1865682"/>
                  <a:gd name="connsiteX20-2669" fmla="*/ 1042699 w 2156327"/>
                  <a:gd name="connsiteY20-2670" fmla="*/ 119418 h 1865682"/>
                  <a:gd name="connsiteX21-2671" fmla="*/ 790216 w 2156327"/>
                  <a:gd name="connsiteY21-2672" fmla="*/ 0 h 1865682"/>
                  <a:gd name="connsiteX0-2673" fmla="*/ 790216 w 2156327"/>
                  <a:gd name="connsiteY0-2674" fmla="*/ 0 h 1865682"/>
                  <a:gd name="connsiteX1-2675" fmla="*/ 445610 w 2156327"/>
                  <a:gd name="connsiteY1-2676" fmla="*/ 269543 h 1865682"/>
                  <a:gd name="connsiteX2-2677" fmla="*/ 292072 w 2156327"/>
                  <a:gd name="connsiteY2-2678" fmla="*/ 580030 h 1865682"/>
                  <a:gd name="connsiteX3-2679" fmla="*/ 8881 w 2156327"/>
                  <a:gd name="connsiteY3-2680" fmla="*/ 887105 h 1865682"/>
                  <a:gd name="connsiteX4-2681" fmla="*/ 169242 w 2156327"/>
                  <a:gd name="connsiteY4-2682" fmla="*/ 1228299 h 1865682"/>
                  <a:gd name="connsiteX5-2683" fmla="*/ 449022 w 2156327"/>
                  <a:gd name="connsiteY5-2684" fmla="*/ 1439839 h 1865682"/>
                  <a:gd name="connsiteX6-2685" fmla="*/ 483141 w 2156327"/>
                  <a:gd name="connsiteY6-2686" fmla="*/ 1702558 h 1865682"/>
                  <a:gd name="connsiteX7-2687" fmla="*/ 749272 w 2156327"/>
                  <a:gd name="connsiteY7-2688" fmla="*/ 1856096 h 1865682"/>
                  <a:gd name="connsiteX8-2689" fmla="*/ 1124586 w 2156327"/>
                  <a:gd name="connsiteY8-2690" fmla="*/ 1760561 h 1865682"/>
                  <a:gd name="connsiteX9-2691" fmla="*/ 1622729 w 2156327"/>
                  <a:gd name="connsiteY9-2692" fmla="*/ 1818564 h 1865682"/>
                  <a:gd name="connsiteX10-2693" fmla="*/ 1943451 w 2156327"/>
                  <a:gd name="connsiteY10-2694" fmla="*/ 1777621 h 1865682"/>
                  <a:gd name="connsiteX11-2695" fmla="*/ 2032162 w 2156327"/>
                  <a:gd name="connsiteY11-2696" fmla="*/ 1572905 h 1865682"/>
                  <a:gd name="connsiteX12-2697" fmla="*/ 2004866 w 2156327"/>
                  <a:gd name="connsiteY12-2698" fmla="*/ 1313597 h 1865682"/>
                  <a:gd name="connsiteX13-2699" fmla="*/ 2066280 w 2156327"/>
                  <a:gd name="connsiteY13-2700" fmla="*/ 1204415 h 1865682"/>
                  <a:gd name="connsiteX14-2701" fmla="*/ 2154992 w 2156327"/>
                  <a:gd name="connsiteY14-2702" fmla="*/ 1037230 h 1865682"/>
                  <a:gd name="connsiteX15-2703" fmla="*/ 2015103 w 2156327"/>
                  <a:gd name="connsiteY15-2704" fmla="*/ 730155 h 1865682"/>
                  <a:gd name="connsiteX16-2705" fmla="*/ 1905920 w 2156327"/>
                  <a:gd name="connsiteY16-2706" fmla="*/ 573206 h 1865682"/>
                  <a:gd name="connsiteX17-2707" fmla="*/ 1922980 w 2156327"/>
                  <a:gd name="connsiteY17-2708" fmla="*/ 249072 h 1865682"/>
                  <a:gd name="connsiteX18-2709" fmla="*/ 1680732 w 2156327"/>
                  <a:gd name="connsiteY18-2710" fmla="*/ 30708 h 1865682"/>
                  <a:gd name="connsiteX19-2711" fmla="*/ 1329301 w 2156327"/>
                  <a:gd name="connsiteY19-2712" fmla="*/ 109182 h 1865682"/>
                  <a:gd name="connsiteX20-2713" fmla="*/ 1042699 w 2156327"/>
                  <a:gd name="connsiteY20-2714" fmla="*/ 119418 h 1865682"/>
                  <a:gd name="connsiteX21-2715" fmla="*/ 790216 w 2156327"/>
                  <a:gd name="connsiteY21-2716" fmla="*/ 0 h 1865682"/>
                  <a:gd name="connsiteX0-2717" fmla="*/ 790216 w 2156327"/>
                  <a:gd name="connsiteY0-2718" fmla="*/ 0 h 1865682"/>
                  <a:gd name="connsiteX1-2719" fmla="*/ 445610 w 2156327"/>
                  <a:gd name="connsiteY1-2720" fmla="*/ 269543 h 1865682"/>
                  <a:gd name="connsiteX2-2721" fmla="*/ 292072 w 2156327"/>
                  <a:gd name="connsiteY2-2722" fmla="*/ 580030 h 1865682"/>
                  <a:gd name="connsiteX3-2723" fmla="*/ 8881 w 2156327"/>
                  <a:gd name="connsiteY3-2724" fmla="*/ 887105 h 1865682"/>
                  <a:gd name="connsiteX4-2725" fmla="*/ 169242 w 2156327"/>
                  <a:gd name="connsiteY4-2726" fmla="*/ 1228299 h 1865682"/>
                  <a:gd name="connsiteX5-2727" fmla="*/ 449022 w 2156327"/>
                  <a:gd name="connsiteY5-2728" fmla="*/ 1439839 h 1865682"/>
                  <a:gd name="connsiteX6-2729" fmla="*/ 483141 w 2156327"/>
                  <a:gd name="connsiteY6-2730" fmla="*/ 1702558 h 1865682"/>
                  <a:gd name="connsiteX7-2731" fmla="*/ 749272 w 2156327"/>
                  <a:gd name="connsiteY7-2732" fmla="*/ 1856096 h 1865682"/>
                  <a:gd name="connsiteX8-2733" fmla="*/ 1124586 w 2156327"/>
                  <a:gd name="connsiteY8-2734" fmla="*/ 1760561 h 1865682"/>
                  <a:gd name="connsiteX9-2735" fmla="*/ 1622729 w 2156327"/>
                  <a:gd name="connsiteY9-2736" fmla="*/ 1818564 h 1865682"/>
                  <a:gd name="connsiteX10-2737" fmla="*/ 1943451 w 2156327"/>
                  <a:gd name="connsiteY10-2738" fmla="*/ 1777621 h 1865682"/>
                  <a:gd name="connsiteX11-2739" fmla="*/ 2032162 w 2156327"/>
                  <a:gd name="connsiteY11-2740" fmla="*/ 1572905 h 1865682"/>
                  <a:gd name="connsiteX12-2741" fmla="*/ 2004866 w 2156327"/>
                  <a:gd name="connsiteY12-2742" fmla="*/ 1313597 h 1865682"/>
                  <a:gd name="connsiteX13-2743" fmla="*/ 2066280 w 2156327"/>
                  <a:gd name="connsiteY13-2744" fmla="*/ 1204415 h 1865682"/>
                  <a:gd name="connsiteX14-2745" fmla="*/ 2154992 w 2156327"/>
                  <a:gd name="connsiteY14-2746" fmla="*/ 1037230 h 1865682"/>
                  <a:gd name="connsiteX15-2747" fmla="*/ 2015103 w 2156327"/>
                  <a:gd name="connsiteY15-2748" fmla="*/ 730155 h 1865682"/>
                  <a:gd name="connsiteX16-2749" fmla="*/ 1905920 w 2156327"/>
                  <a:gd name="connsiteY16-2750" fmla="*/ 573206 h 1865682"/>
                  <a:gd name="connsiteX17-2751" fmla="*/ 1922980 w 2156327"/>
                  <a:gd name="connsiteY17-2752" fmla="*/ 249072 h 1865682"/>
                  <a:gd name="connsiteX18-2753" fmla="*/ 1680732 w 2156327"/>
                  <a:gd name="connsiteY18-2754" fmla="*/ 30708 h 1865682"/>
                  <a:gd name="connsiteX19-2755" fmla="*/ 1329301 w 2156327"/>
                  <a:gd name="connsiteY19-2756" fmla="*/ 109182 h 1865682"/>
                  <a:gd name="connsiteX20-2757" fmla="*/ 1042699 w 2156327"/>
                  <a:gd name="connsiteY20-2758" fmla="*/ 119418 h 1865682"/>
                  <a:gd name="connsiteX21-2759" fmla="*/ 790216 w 2156327"/>
                  <a:gd name="connsiteY21-2760" fmla="*/ 0 h 1865682"/>
                  <a:gd name="connsiteX0-2761" fmla="*/ 790216 w 2156327"/>
                  <a:gd name="connsiteY0-2762" fmla="*/ 0 h 1865682"/>
                  <a:gd name="connsiteX1-2763" fmla="*/ 445610 w 2156327"/>
                  <a:gd name="connsiteY1-2764" fmla="*/ 269543 h 1865682"/>
                  <a:gd name="connsiteX2-2765" fmla="*/ 292072 w 2156327"/>
                  <a:gd name="connsiteY2-2766" fmla="*/ 580030 h 1865682"/>
                  <a:gd name="connsiteX3-2767" fmla="*/ 8881 w 2156327"/>
                  <a:gd name="connsiteY3-2768" fmla="*/ 887105 h 1865682"/>
                  <a:gd name="connsiteX4-2769" fmla="*/ 169242 w 2156327"/>
                  <a:gd name="connsiteY4-2770" fmla="*/ 1228299 h 1865682"/>
                  <a:gd name="connsiteX5-2771" fmla="*/ 449022 w 2156327"/>
                  <a:gd name="connsiteY5-2772" fmla="*/ 1439839 h 1865682"/>
                  <a:gd name="connsiteX6-2773" fmla="*/ 483141 w 2156327"/>
                  <a:gd name="connsiteY6-2774" fmla="*/ 1702558 h 1865682"/>
                  <a:gd name="connsiteX7-2775" fmla="*/ 749272 w 2156327"/>
                  <a:gd name="connsiteY7-2776" fmla="*/ 1856096 h 1865682"/>
                  <a:gd name="connsiteX8-2777" fmla="*/ 1124586 w 2156327"/>
                  <a:gd name="connsiteY8-2778" fmla="*/ 1760561 h 1865682"/>
                  <a:gd name="connsiteX9-2779" fmla="*/ 1622729 w 2156327"/>
                  <a:gd name="connsiteY9-2780" fmla="*/ 1818564 h 1865682"/>
                  <a:gd name="connsiteX10-2781" fmla="*/ 1943451 w 2156327"/>
                  <a:gd name="connsiteY10-2782" fmla="*/ 1777621 h 1865682"/>
                  <a:gd name="connsiteX11-2783" fmla="*/ 2032162 w 2156327"/>
                  <a:gd name="connsiteY11-2784" fmla="*/ 1572905 h 1865682"/>
                  <a:gd name="connsiteX12-2785" fmla="*/ 2004866 w 2156327"/>
                  <a:gd name="connsiteY12-2786" fmla="*/ 1313597 h 1865682"/>
                  <a:gd name="connsiteX13-2787" fmla="*/ 2066280 w 2156327"/>
                  <a:gd name="connsiteY13-2788" fmla="*/ 1204415 h 1865682"/>
                  <a:gd name="connsiteX14-2789" fmla="*/ 2154992 w 2156327"/>
                  <a:gd name="connsiteY14-2790" fmla="*/ 1037230 h 1865682"/>
                  <a:gd name="connsiteX15-2791" fmla="*/ 2015103 w 2156327"/>
                  <a:gd name="connsiteY15-2792" fmla="*/ 730155 h 1865682"/>
                  <a:gd name="connsiteX16-2793" fmla="*/ 1905920 w 2156327"/>
                  <a:gd name="connsiteY16-2794" fmla="*/ 573206 h 1865682"/>
                  <a:gd name="connsiteX17-2795" fmla="*/ 1922980 w 2156327"/>
                  <a:gd name="connsiteY17-2796" fmla="*/ 249072 h 1865682"/>
                  <a:gd name="connsiteX18-2797" fmla="*/ 1680732 w 2156327"/>
                  <a:gd name="connsiteY18-2798" fmla="*/ 30708 h 1865682"/>
                  <a:gd name="connsiteX19-2799" fmla="*/ 1329301 w 2156327"/>
                  <a:gd name="connsiteY19-2800" fmla="*/ 109182 h 1865682"/>
                  <a:gd name="connsiteX20-2801" fmla="*/ 1042699 w 2156327"/>
                  <a:gd name="connsiteY20-2802" fmla="*/ 119418 h 1865682"/>
                  <a:gd name="connsiteX21-2803" fmla="*/ 790216 w 2156327"/>
                  <a:gd name="connsiteY21-2804" fmla="*/ 0 h 1865682"/>
                  <a:gd name="connsiteX0-2805" fmla="*/ 790216 w 2156327"/>
                  <a:gd name="connsiteY0-2806" fmla="*/ 0 h 1865682"/>
                  <a:gd name="connsiteX1-2807" fmla="*/ 445610 w 2156327"/>
                  <a:gd name="connsiteY1-2808" fmla="*/ 269543 h 1865682"/>
                  <a:gd name="connsiteX2-2809" fmla="*/ 292072 w 2156327"/>
                  <a:gd name="connsiteY2-2810" fmla="*/ 580030 h 1865682"/>
                  <a:gd name="connsiteX3-2811" fmla="*/ 8881 w 2156327"/>
                  <a:gd name="connsiteY3-2812" fmla="*/ 887105 h 1865682"/>
                  <a:gd name="connsiteX4-2813" fmla="*/ 169242 w 2156327"/>
                  <a:gd name="connsiteY4-2814" fmla="*/ 1228299 h 1865682"/>
                  <a:gd name="connsiteX5-2815" fmla="*/ 449022 w 2156327"/>
                  <a:gd name="connsiteY5-2816" fmla="*/ 1439839 h 1865682"/>
                  <a:gd name="connsiteX6-2817" fmla="*/ 483141 w 2156327"/>
                  <a:gd name="connsiteY6-2818" fmla="*/ 1702558 h 1865682"/>
                  <a:gd name="connsiteX7-2819" fmla="*/ 749272 w 2156327"/>
                  <a:gd name="connsiteY7-2820" fmla="*/ 1856096 h 1865682"/>
                  <a:gd name="connsiteX8-2821" fmla="*/ 1124586 w 2156327"/>
                  <a:gd name="connsiteY8-2822" fmla="*/ 1760561 h 1865682"/>
                  <a:gd name="connsiteX9-2823" fmla="*/ 1622729 w 2156327"/>
                  <a:gd name="connsiteY9-2824" fmla="*/ 1818564 h 1865682"/>
                  <a:gd name="connsiteX10-2825" fmla="*/ 1943451 w 2156327"/>
                  <a:gd name="connsiteY10-2826" fmla="*/ 1777621 h 1865682"/>
                  <a:gd name="connsiteX11-2827" fmla="*/ 2032162 w 2156327"/>
                  <a:gd name="connsiteY11-2828" fmla="*/ 1572905 h 1865682"/>
                  <a:gd name="connsiteX12-2829" fmla="*/ 2004866 w 2156327"/>
                  <a:gd name="connsiteY12-2830" fmla="*/ 1313597 h 1865682"/>
                  <a:gd name="connsiteX13-2831" fmla="*/ 2066280 w 2156327"/>
                  <a:gd name="connsiteY13-2832" fmla="*/ 1204415 h 1865682"/>
                  <a:gd name="connsiteX14-2833" fmla="*/ 2154992 w 2156327"/>
                  <a:gd name="connsiteY14-2834" fmla="*/ 1037230 h 1865682"/>
                  <a:gd name="connsiteX15-2835" fmla="*/ 2015103 w 2156327"/>
                  <a:gd name="connsiteY15-2836" fmla="*/ 730155 h 1865682"/>
                  <a:gd name="connsiteX16-2837" fmla="*/ 1905920 w 2156327"/>
                  <a:gd name="connsiteY16-2838" fmla="*/ 573206 h 1865682"/>
                  <a:gd name="connsiteX17-2839" fmla="*/ 1922980 w 2156327"/>
                  <a:gd name="connsiteY17-2840" fmla="*/ 249072 h 1865682"/>
                  <a:gd name="connsiteX18-2841" fmla="*/ 1680732 w 2156327"/>
                  <a:gd name="connsiteY18-2842" fmla="*/ 30708 h 1865682"/>
                  <a:gd name="connsiteX19-2843" fmla="*/ 1329301 w 2156327"/>
                  <a:gd name="connsiteY19-2844" fmla="*/ 109182 h 1865682"/>
                  <a:gd name="connsiteX20-2845" fmla="*/ 1042699 w 2156327"/>
                  <a:gd name="connsiteY20-2846" fmla="*/ 119418 h 1865682"/>
                  <a:gd name="connsiteX21-2847" fmla="*/ 790216 w 2156327"/>
                  <a:gd name="connsiteY21-2848" fmla="*/ 0 h 1865682"/>
                  <a:gd name="connsiteX0-2849" fmla="*/ 790216 w 2156327"/>
                  <a:gd name="connsiteY0-2850" fmla="*/ 0 h 1865682"/>
                  <a:gd name="connsiteX1-2851" fmla="*/ 452434 w 2156327"/>
                  <a:gd name="connsiteY1-2852" fmla="*/ 269543 h 1865682"/>
                  <a:gd name="connsiteX2-2853" fmla="*/ 292072 w 2156327"/>
                  <a:gd name="connsiteY2-2854" fmla="*/ 580030 h 1865682"/>
                  <a:gd name="connsiteX3-2855" fmla="*/ 8881 w 2156327"/>
                  <a:gd name="connsiteY3-2856" fmla="*/ 887105 h 1865682"/>
                  <a:gd name="connsiteX4-2857" fmla="*/ 169242 w 2156327"/>
                  <a:gd name="connsiteY4-2858" fmla="*/ 1228299 h 1865682"/>
                  <a:gd name="connsiteX5-2859" fmla="*/ 449022 w 2156327"/>
                  <a:gd name="connsiteY5-2860" fmla="*/ 1439839 h 1865682"/>
                  <a:gd name="connsiteX6-2861" fmla="*/ 483141 w 2156327"/>
                  <a:gd name="connsiteY6-2862" fmla="*/ 1702558 h 1865682"/>
                  <a:gd name="connsiteX7-2863" fmla="*/ 749272 w 2156327"/>
                  <a:gd name="connsiteY7-2864" fmla="*/ 1856096 h 1865682"/>
                  <a:gd name="connsiteX8-2865" fmla="*/ 1124586 w 2156327"/>
                  <a:gd name="connsiteY8-2866" fmla="*/ 1760561 h 1865682"/>
                  <a:gd name="connsiteX9-2867" fmla="*/ 1622729 w 2156327"/>
                  <a:gd name="connsiteY9-2868" fmla="*/ 1818564 h 1865682"/>
                  <a:gd name="connsiteX10-2869" fmla="*/ 1943451 w 2156327"/>
                  <a:gd name="connsiteY10-2870" fmla="*/ 1777621 h 1865682"/>
                  <a:gd name="connsiteX11-2871" fmla="*/ 2032162 w 2156327"/>
                  <a:gd name="connsiteY11-2872" fmla="*/ 1572905 h 1865682"/>
                  <a:gd name="connsiteX12-2873" fmla="*/ 2004866 w 2156327"/>
                  <a:gd name="connsiteY12-2874" fmla="*/ 1313597 h 1865682"/>
                  <a:gd name="connsiteX13-2875" fmla="*/ 2066280 w 2156327"/>
                  <a:gd name="connsiteY13-2876" fmla="*/ 1204415 h 1865682"/>
                  <a:gd name="connsiteX14-2877" fmla="*/ 2154992 w 2156327"/>
                  <a:gd name="connsiteY14-2878" fmla="*/ 1037230 h 1865682"/>
                  <a:gd name="connsiteX15-2879" fmla="*/ 2015103 w 2156327"/>
                  <a:gd name="connsiteY15-2880" fmla="*/ 730155 h 1865682"/>
                  <a:gd name="connsiteX16-2881" fmla="*/ 1905920 w 2156327"/>
                  <a:gd name="connsiteY16-2882" fmla="*/ 573206 h 1865682"/>
                  <a:gd name="connsiteX17-2883" fmla="*/ 1922980 w 2156327"/>
                  <a:gd name="connsiteY17-2884" fmla="*/ 249072 h 1865682"/>
                  <a:gd name="connsiteX18-2885" fmla="*/ 1680732 w 2156327"/>
                  <a:gd name="connsiteY18-2886" fmla="*/ 30708 h 1865682"/>
                  <a:gd name="connsiteX19-2887" fmla="*/ 1329301 w 2156327"/>
                  <a:gd name="connsiteY19-2888" fmla="*/ 109182 h 1865682"/>
                  <a:gd name="connsiteX20-2889" fmla="*/ 1042699 w 2156327"/>
                  <a:gd name="connsiteY20-2890" fmla="*/ 119418 h 1865682"/>
                  <a:gd name="connsiteX21-2891" fmla="*/ 790216 w 2156327"/>
                  <a:gd name="connsiteY21-2892" fmla="*/ 0 h 1865682"/>
                  <a:gd name="connsiteX0-2893" fmla="*/ 779980 w 2156327"/>
                  <a:gd name="connsiteY0-2894" fmla="*/ 0 h 1855446"/>
                  <a:gd name="connsiteX1-2895" fmla="*/ 452434 w 2156327"/>
                  <a:gd name="connsiteY1-2896" fmla="*/ 259307 h 1855446"/>
                  <a:gd name="connsiteX2-2897" fmla="*/ 292072 w 2156327"/>
                  <a:gd name="connsiteY2-2898" fmla="*/ 569794 h 1855446"/>
                  <a:gd name="connsiteX3-2899" fmla="*/ 8881 w 2156327"/>
                  <a:gd name="connsiteY3-2900" fmla="*/ 876869 h 1855446"/>
                  <a:gd name="connsiteX4-2901" fmla="*/ 169242 w 2156327"/>
                  <a:gd name="connsiteY4-2902" fmla="*/ 1218063 h 1855446"/>
                  <a:gd name="connsiteX5-2903" fmla="*/ 449022 w 2156327"/>
                  <a:gd name="connsiteY5-2904" fmla="*/ 1429603 h 1855446"/>
                  <a:gd name="connsiteX6-2905" fmla="*/ 483141 w 2156327"/>
                  <a:gd name="connsiteY6-2906" fmla="*/ 1692322 h 1855446"/>
                  <a:gd name="connsiteX7-2907" fmla="*/ 749272 w 2156327"/>
                  <a:gd name="connsiteY7-2908" fmla="*/ 1845860 h 1855446"/>
                  <a:gd name="connsiteX8-2909" fmla="*/ 1124586 w 2156327"/>
                  <a:gd name="connsiteY8-2910" fmla="*/ 1750325 h 1855446"/>
                  <a:gd name="connsiteX9-2911" fmla="*/ 1622729 w 2156327"/>
                  <a:gd name="connsiteY9-2912" fmla="*/ 1808328 h 1855446"/>
                  <a:gd name="connsiteX10-2913" fmla="*/ 1943451 w 2156327"/>
                  <a:gd name="connsiteY10-2914" fmla="*/ 1767385 h 1855446"/>
                  <a:gd name="connsiteX11-2915" fmla="*/ 2032162 w 2156327"/>
                  <a:gd name="connsiteY11-2916" fmla="*/ 1562669 h 1855446"/>
                  <a:gd name="connsiteX12-2917" fmla="*/ 2004866 w 2156327"/>
                  <a:gd name="connsiteY12-2918" fmla="*/ 1303361 h 1855446"/>
                  <a:gd name="connsiteX13-2919" fmla="*/ 2066280 w 2156327"/>
                  <a:gd name="connsiteY13-2920" fmla="*/ 1194179 h 1855446"/>
                  <a:gd name="connsiteX14-2921" fmla="*/ 2154992 w 2156327"/>
                  <a:gd name="connsiteY14-2922" fmla="*/ 1026994 h 1855446"/>
                  <a:gd name="connsiteX15-2923" fmla="*/ 2015103 w 2156327"/>
                  <a:gd name="connsiteY15-2924" fmla="*/ 719919 h 1855446"/>
                  <a:gd name="connsiteX16-2925" fmla="*/ 1905920 w 2156327"/>
                  <a:gd name="connsiteY16-2926" fmla="*/ 562970 h 1855446"/>
                  <a:gd name="connsiteX17-2927" fmla="*/ 1922980 w 2156327"/>
                  <a:gd name="connsiteY17-2928" fmla="*/ 238836 h 1855446"/>
                  <a:gd name="connsiteX18-2929" fmla="*/ 1680732 w 2156327"/>
                  <a:gd name="connsiteY18-2930" fmla="*/ 20472 h 1855446"/>
                  <a:gd name="connsiteX19-2931" fmla="*/ 1329301 w 2156327"/>
                  <a:gd name="connsiteY19-2932" fmla="*/ 98946 h 1855446"/>
                  <a:gd name="connsiteX20-2933" fmla="*/ 1042699 w 2156327"/>
                  <a:gd name="connsiteY20-2934" fmla="*/ 109182 h 1855446"/>
                  <a:gd name="connsiteX21-2935" fmla="*/ 779980 w 2156327"/>
                  <a:gd name="connsiteY21-2936" fmla="*/ 0 h 1855446"/>
                  <a:gd name="connsiteX0-2937" fmla="*/ 779980 w 2156327"/>
                  <a:gd name="connsiteY0-2938" fmla="*/ 0 h 1855446"/>
                  <a:gd name="connsiteX1-2939" fmla="*/ 452434 w 2156327"/>
                  <a:gd name="connsiteY1-2940" fmla="*/ 259307 h 1855446"/>
                  <a:gd name="connsiteX2-2941" fmla="*/ 292072 w 2156327"/>
                  <a:gd name="connsiteY2-2942" fmla="*/ 569794 h 1855446"/>
                  <a:gd name="connsiteX3-2943" fmla="*/ 8881 w 2156327"/>
                  <a:gd name="connsiteY3-2944" fmla="*/ 876869 h 1855446"/>
                  <a:gd name="connsiteX4-2945" fmla="*/ 169242 w 2156327"/>
                  <a:gd name="connsiteY4-2946" fmla="*/ 1218063 h 1855446"/>
                  <a:gd name="connsiteX5-2947" fmla="*/ 449022 w 2156327"/>
                  <a:gd name="connsiteY5-2948" fmla="*/ 1429603 h 1855446"/>
                  <a:gd name="connsiteX6-2949" fmla="*/ 483141 w 2156327"/>
                  <a:gd name="connsiteY6-2950" fmla="*/ 1692322 h 1855446"/>
                  <a:gd name="connsiteX7-2951" fmla="*/ 749272 w 2156327"/>
                  <a:gd name="connsiteY7-2952" fmla="*/ 1845860 h 1855446"/>
                  <a:gd name="connsiteX8-2953" fmla="*/ 1121920 w 2156327"/>
                  <a:gd name="connsiteY8-2954" fmla="*/ 1734329 h 1855446"/>
                  <a:gd name="connsiteX9-2955" fmla="*/ 1622729 w 2156327"/>
                  <a:gd name="connsiteY9-2956" fmla="*/ 1808328 h 1855446"/>
                  <a:gd name="connsiteX10-2957" fmla="*/ 1943451 w 2156327"/>
                  <a:gd name="connsiteY10-2958" fmla="*/ 1767385 h 1855446"/>
                  <a:gd name="connsiteX11-2959" fmla="*/ 2032162 w 2156327"/>
                  <a:gd name="connsiteY11-2960" fmla="*/ 1562669 h 1855446"/>
                  <a:gd name="connsiteX12-2961" fmla="*/ 2004866 w 2156327"/>
                  <a:gd name="connsiteY12-2962" fmla="*/ 1303361 h 1855446"/>
                  <a:gd name="connsiteX13-2963" fmla="*/ 2066280 w 2156327"/>
                  <a:gd name="connsiteY13-2964" fmla="*/ 1194179 h 1855446"/>
                  <a:gd name="connsiteX14-2965" fmla="*/ 2154992 w 2156327"/>
                  <a:gd name="connsiteY14-2966" fmla="*/ 1026994 h 1855446"/>
                  <a:gd name="connsiteX15-2967" fmla="*/ 2015103 w 2156327"/>
                  <a:gd name="connsiteY15-2968" fmla="*/ 719919 h 1855446"/>
                  <a:gd name="connsiteX16-2969" fmla="*/ 1905920 w 2156327"/>
                  <a:gd name="connsiteY16-2970" fmla="*/ 562970 h 1855446"/>
                  <a:gd name="connsiteX17-2971" fmla="*/ 1922980 w 2156327"/>
                  <a:gd name="connsiteY17-2972" fmla="*/ 238836 h 1855446"/>
                  <a:gd name="connsiteX18-2973" fmla="*/ 1680732 w 2156327"/>
                  <a:gd name="connsiteY18-2974" fmla="*/ 20472 h 1855446"/>
                  <a:gd name="connsiteX19-2975" fmla="*/ 1329301 w 2156327"/>
                  <a:gd name="connsiteY19-2976" fmla="*/ 98946 h 1855446"/>
                  <a:gd name="connsiteX20-2977" fmla="*/ 1042699 w 2156327"/>
                  <a:gd name="connsiteY20-2978" fmla="*/ 109182 h 1855446"/>
                  <a:gd name="connsiteX21-2979" fmla="*/ 779980 w 2156327"/>
                  <a:gd name="connsiteY21-2980" fmla="*/ 0 h 1855446"/>
                  <a:gd name="connsiteX0-2981" fmla="*/ 779980 w 2156327"/>
                  <a:gd name="connsiteY0-2982" fmla="*/ 0 h 1855446"/>
                  <a:gd name="connsiteX1-2983" fmla="*/ 452434 w 2156327"/>
                  <a:gd name="connsiteY1-2984" fmla="*/ 259307 h 1855446"/>
                  <a:gd name="connsiteX2-2985" fmla="*/ 292072 w 2156327"/>
                  <a:gd name="connsiteY2-2986" fmla="*/ 569794 h 1855446"/>
                  <a:gd name="connsiteX3-2987" fmla="*/ 8881 w 2156327"/>
                  <a:gd name="connsiteY3-2988" fmla="*/ 876869 h 1855446"/>
                  <a:gd name="connsiteX4-2989" fmla="*/ 169242 w 2156327"/>
                  <a:gd name="connsiteY4-2990" fmla="*/ 1218063 h 1855446"/>
                  <a:gd name="connsiteX5-2991" fmla="*/ 449022 w 2156327"/>
                  <a:gd name="connsiteY5-2992" fmla="*/ 1429603 h 1855446"/>
                  <a:gd name="connsiteX6-2993" fmla="*/ 483141 w 2156327"/>
                  <a:gd name="connsiteY6-2994" fmla="*/ 1692322 h 1855446"/>
                  <a:gd name="connsiteX7-2995" fmla="*/ 749272 w 2156327"/>
                  <a:gd name="connsiteY7-2996" fmla="*/ 1845860 h 1855446"/>
                  <a:gd name="connsiteX8-2997" fmla="*/ 1121920 w 2156327"/>
                  <a:gd name="connsiteY8-2998" fmla="*/ 1734329 h 1855446"/>
                  <a:gd name="connsiteX9-2999" fmla="*/ 1622729 w 2156327"/>
                  <a:gd name="connsiteY9-3000" fmla="*/ 1808328 h 1855446"/>
                  <a:gd name="connsiteX10-3001" fmla="*/ 1943451 w 2156327"/>
                  <a:gd name="connsiteY10-3002" fmla="*/ 1767385 h 1855446"/>
                  <a:gd name="connsiteX11-3003" fmla="*/ 2032162 w 2156327"/>
                  <a:gd name="connsiteY11-3004" fmla="*/ 1562669 h 1855446"/>
                  <a:gd name="connsiteX12-3005" fmla="*/ 2004866 w 2156327"/>
                  <a:gd name="connsiteY12-3006" fmla="*/ 1303361 h 1855446"/>
                  <a:gd name="connsiteX13-3007" fmla="*/ 2066280 w 2156327"/>
                  <a:gd name="connsiteY13-3008" fmla="*/ 1194179 h 1855446"/>
                  <a:gd name="connsiteX14-3009" fmla="*/ 2154992 w 2156327"/>
                  <a:gd name="connsiteY14-3010" fmla="*/ 1026994 h 1855446"/>
                  <a:gd name="connsiteX15-3011" fmla="*/ 2015103 w 2156327"/>
                  <a:gd name="connsiteY15-3012" fmla="*/ 719919 h 1855446"/>
                  <a:gd name="connsiteX16-3013" fmla="*/ 1905920 w 2156327"/>
                  <a:gd name="connsiteY16-3014" fmla="*/ 562970 h 1855446"/>
                  <a:gd name="connsiteX17-3015" fmla="*/ 1922980 w 2156327"/>
                  <a:gd name="connsiteY17-3016" fmla="*/ 238836 h 1855446"/>
                  <a:gd name="connsiteX18-3017" fmla="*/ 1680732 w 2156327"/>
                  <a:gd name="connsiteY18-3018" fmla="*/ 20472 h 1855446"/>
                  <a:gd name="connsiteX19-3019" fmla="*/ 1329301 w 2156327"/>
                  <a:gd name="connsiteY19-3020" fmla="*/ 98946 h 1855446"/>
                  <a:gd name="connsiteX20-3021" fmla="*/ 1042699 w 2156327"/>
                  <a:gd name="connsiteY20-3022" fmla="*/ 109182 h 1855446"/>
                  <a:gd name="connsiteX21-3023" fmla="*/ 779980 w 2156327"/>
                  <a:gd name="connsiteY21-3024" fmla="*/ 0 h 1855446"/>
                  <a:gd name="connsiteX0-3025" fmla="*/ 779980 w 2156327"/>
                  <a:gd name="connsiteY0-3026" fmla="*/ 0 h 1855446"/>
                  <a:gd name="connsiteX1-3027" fmla="*/ 452434 w 2156327"/>
                  <a:gd name="connsiteY1-3028" fmla="*/ 259307 h 1855446"/>
                  <a:gd name="connsiteX2-3029" fmla="*/ 292072 w 2156327"/>
                  <a:gd name="connsiteY2-3030" fmla="*/ 569794 h 1855446"/>
                  <a:gd name="connsiteX3-3031" fmla="*/ 8881 w 2156327"/>
                  <a:gd name="connsiteY3-3032" fmla="*/ 876869 h 1855446"/>
                  <a:gd name="connsiteX4-3033" fmla="*/ 169242 w 2156327"/>
                  <a:gd name="connsiteY4-3034" fmla="*/ 1218063 h 1855446"/>
                  <a:gd name="connsiteX5-3035" fmla="*/ 449022 w 2156327"/>
                  <a:gd name="connsiteY5-3036" fmla="*/ 1429603 h 1855446"/>
                  <a:gd name="connsiteX6-3037" fmla="*/ 483141 w 2156327"/>
                  <a:gd name="connsiteY6-3038" fmla="*/ 1692322 h 1855446"/>
                  <a:gd name="connsiteX7-3039" fmla="*/ 749272 w 2156327"/>
                  <a:gd name="connsiteY7-3040" fmla="*/ 1845860 h 1855446"/>
                  <a:gd name="connsiteX8-3041" fmla="*/ 1121920 w 2156327"/>
                  <a:gd name="connsiteY8-3042" fmla="*/ 1734329 h 1855446"/>
                  <a:gd name="connsiteX9-3043" fmla="*/ 1622729 w 2156327"/>
                  <a:gd name="connsiteY9-3044" fmla="*/ 1808328 h 1855446"/>
                  <a:gd name="connsiteX10-3045" fmla="*/ 1943451 w 2156327"/>
                  <a:gd name="connsiteY10-3046" fmla="*/ 1767385 h 1855446"/>
                  <a:gd name="connsiteX11-3047" fmla="*/ 2032162 w 2156327"/>
                  <a:gd name="connsiteY11-3048" fmla="*/ 1562669 h 1855446"/>
                  <a:gd name="connsiteX12-3049" fmla="*/ 2004866 w 2156327"/>
                  <a:gd name="connsiteY12-3050" fmla="*/ 1303361 h 1855446"/>
                  <a:gd name="connsiteX13-3051" fmla="*/ 2066280 w 2156327"/>
                  <a:gd name="connsiteY13-3052" fmla="*/ 1194179 h 1855446"/>
                  <a:gd name="connsiteX14-3053" fmla="*/ 2154992 w 2156327"/>
                  <a:gd name="connsiteY14-3054" fmla="*/ 1026994 h 1855446"/>
                  <a:gd name="connsiteX15-3055" fmla="*/ 2015103 w 2156327"/>
                  <a:gd name="connsiteY15-3056" fmla="*/ 719919 h 1855446"/>
                  <a:gd name="connsiteX16-3057" fmla="*/ 1905920 w 2156327"/>
                  <a:gd name="connsiteY16-3058" fmla="*/ 562970 h 1855446"/>
                  <a:gd name="connsiteX17-3059" fmla="*/ 1922980 w 2156327"/>
                  <a:gd name="connsiteY17-3060" fmla="*/ 238836 h 1855446"/>
                  <a:gd name="connsiteX18-3061" fmla="*/ 1680732 w 2156327"/>
                  <a:gd name="connsiteY18-3062" fmla="*/ 20472 h 1855446"/>
                  <a:gd name="connsiteX19-3063" fmla="*/ 1329301 w 2156327"/>
                  <a:gd name="connsiteY19-3064" fmla="*/ 98946 h 1855446"/>
                  <a:gd name="connsiteX20-3065" fmla="*/ 1042699 w 2156327"/>
                  <a:gd name="connsiteY20-3066" fmla="*/ 109182 h 1855446"/>
                  <a:gd name="connsiteX21-3067" fmla="*/ 779980 w 2156327"/>
                  <a:gd name="connsiteY21-3068" fmla="*/ 0 h 1855446"/>
                  <a:gd name="connsiteX0-3069" fmla="*/ 779980 w 2156327"/>
                  <a:gd name="connsiteY0-3070" fmla="*/ 0 h 1855446"/>
                  <a:gd name="connsiteX1-3071" fmla="*/ 452434 w 2156327"/>
                  <a:gd name="connsiteY1-3072" fmla="*/ 259307 h 1855446"/>
                  <a:gd name="connsiteX2-3073" fmla="*/ 292072 w 2156327"/>
                  <a:gd name="connsiteY2-3074" fmla="*/ 569794 h 1855446"/>
                  <a:gd name="connsiteX3-3075" fmla="*/ 8881 w 2156327"/>
                  <a:gd name="connsiteY3-3076" fmla="*/ 876869 h 1855446"/>
                  <a:gd name="connsiteX4-3077" fmla="*/ 169242 w 2156327"/>
                  <a:gd name="connsiteY4-3078" fmla="*/ 1218063 h 1855446"/>
                  <a:gd name="connsiteX5-3079" fmla="*/ 449022 w 2156327"/>
                  <a:gd name="connsiteY5-3080" fmla="*/ 1429603 h 1855446"/>
                  <a:gd name="connsiteX6-3081" fmla="*/ 483141 w 2156327"/>
                  <a:gd name="connsiteY6-3082" fmla="*/ 1692322 h 1855446"/>
                  <a:gd name="connsiteX7-3083" fmla="*/ 749272 w 2156327"/>
                  <a:gd name="connsiteY7-3084" fmla="*/ 1845860 h 1855446"/>
                  <a:gd name="connsiteX8-3085" fmla="*/ 1121920 w 2156327"/>
                  <a:gd name="connsiteY8-3086" fmla="*/ 1734329 h 1855446"/>
                  <a:gd name="connsiteX9-3087" fmla="*/ 1622729 w 2156327"/>
                  <a:gd name="connsiteY9-3088" fmla="*/ 1808328 h 1855446"/>
                  <a:gd name="connsiteX10-3089" fmla="*/ 1943451 w 2156327"/>
                  <a:gd name="connsiteY10-3090" fmla="*/ 1767385 h 1855446"/>
                  <a:gd name="connsiteX11-3091" fmla="*/ 2032162 w 2156327"/>
                  <a:gd name="connsiteY11-3092" fmla="*/ 1562669 h 1855446"/>
                  <a:gd name="connsiteX12-3093" fmla="*/ 2004866 w 2156327"/>
                  <a:gd name="connsiteY12-3094" fmla="*/ 1303361 h 1855446"/>
                  <a:gd name="connsiteX13-3095" fmla="*/ 2066280 w 2156327"/>
                  <a:gd name="connsiteY13-3096" fmla="*/ 1194179 h 1855446"/>
                  <a:gd name="connsiteX14-3097" fmla="*/ 2154992 w 2156327"/>
                  <a:gd name="connsiteY14-3098" fmla="*/ 1026994 h 1855446"/>
                  <a:gd name="connsiteX15-3099" fmla="*/ 2015103 w 2156327"/>
                  <a:gd name="connsiteY15-3100" fmla="*/ 719919 h 1855446"/>
                  <a:gd name="connsiteX16-3101" fmla="*/ 1905920 w 2156327"/>
                  <a:gd name="connsiteY16-3102" fmla="*/ 562970 h 1855446"/>
                  <a:gd name="connsiteX17-3103" fmla="*/ 1922980 w 2156327"/>
                  <a:gd name="connsiteY17-3104" fmla="*/ 238836 h 1855446"/>
                  <a:gd name="connsiteX18-3105" fmla="*/ 1680732 w 2156327"/>
                  <a:gd name="connsiteY18-3106" fmla="*/ 20472 h 1855446"/>
                  <a:gd name="connsiteX19-3107" fmla="*/ 1329301 w 2156327"/>
                  <a:gd name="connsiteY19-3108" fmla="*/ 98946 h 1855446"/>
                  <a:gd name="connsiteX20-3109" fmla="*/ 1042699 w 2156327"/>
                  <a:gd name="connsiteY20-3110" fmla="*/ 109182 h 1855446"/>
                  <a:gd name="connsiteX21-3111" fmla="*/ 779980 w 2156327"/>
                  <a:gd name="connsiteY21-3112" fmla="*/ 0 h 1855446"/>
                  <a:gd name="connsiteX0-3113" fmla="*/ 779980 w 2156327"/>
                  <a:gd name="connsiteY0-3114" fmla="*/ 0 h 1855446"/>
                  <a:gd name="connsiteX1-3115" fmla="*/ 452434 w 2156327"/>
                  <a:gd name="connsiteY1-3116" fmla="*/ 259307 h 1855446"/>
                  <a:gd name="connsiteX2-3117" fmla="*/ 292072 w 2156327"/>
                  <a:gd name="connsiteY2-3118" fmla="*/ 569794 h 1855446"/>
                  <a:gd name="connsiteX3-3119" fmla="*/ 8881 w 2156327"/>
                  <a:gd name="connsiteY3-3120" fmla="*/ 876869 h 1855446"/>
                  <a:gd name="connsiteX4-3121" fmla="*/ 169242 w 2156327"/>
                  <a:gd name="connsiteY4-3122" fmla="*/ 1218063 h 1855446"/>
                  <a:gd name="connsiteX5-3123" fmla="*/ 449022 w 2156327"/>
                  <a:gd name="connsiteY5-3124" fmla="*/ 1429603 h 1855446"/>
                  <a:gd name="connsiteX6-3125" fmla="*/ 483141 w 2156327"/>
                  <a:gd name="connsiteY6-3126" fmla="*/ 1692322 h 1855446"/>
                  <a:gd name="connsiteX7-3127" fmla="*/ 749272 w 2156327"/>
                  <a:gd name="connsiteY7-3128" fmla="*/ 1845860 h 1855446"/>
                  <a:gd name="connsiteX8-3129" fmla="*/ 1121920 w 2156327"/>
                  <a:gd name="connsiteY8-3130" fmla="*/ 1734329 h 1855446"/>
                  <a:gd name="connsiteX9-3131" fmla="*/ 1622729 w 2156327"/>
                  <a:gd name="connsiteY9-3132" fmla="*/ 1808328 h 1855446"/>
                  <a:gd name="connsiteX10-3133" fmla="*/ 1943451 w 2156327"/>
                  <a:gd name="connsiteY10-3134" fmla="*/ 1767385 h 1855446"/>
                  <a:gd name="connsiteX11-3135" fmla="*/ 2032162 w 2156327"/>
                  <a:gd name="connsiteY11-3136" fmla="*/ 1562669 h 1855446"/>
                  <a:gd name="connsiteX12-3137" fmla="*/ 2004866 w 2156327"/>
                  <a:gd name="connsiteY12-3138" fmla="*/ 1303361 h 1855446"/>
                  <a:gd name="connsiteX13-3139" fmla="*/ 2066280 w 2156327"/>
                  <a:gd name="connsiteY13-3140" fmla="*/ 1194179 h 1855446"/>
                  <a:gd name="connsiteX14-3141" fmla="*/ 2154992 w 2156327"/>
                  <a:gd name="connsiteY14-3142" fmla="*/ 1026994 h 1855446"/>
                  <a:gd name="connsiteX15-3143" fmla="*/ 2015103 w 2156327"/>
                  <a:gd name="connsiteY15-3144" fmla="*/ 719919 h 1855446"/>
                  <a:gd name="connsiteX16-3145" fmla="*/ 1905920 w 2156327"/>
                  <a:gd name="connsiteY16-3146" fmla="*/ 562970 h 1855446"/>
                  <a:gd name="connsiteX17-3147" fmla="*/ 1922980 w 2156327"/>
                  <a:gd name="connsiteY17-3148" fmla="*/ 238836 h 1855446"/>
                  <a:gd name="connsiteX18-3149" fmla="*/ 1680732 w 2156327"/>
                  <a:gd name="connsiteY18-3150" fmla="*/ 20472 h 1855446"/>
                  <a:gd name="connsiteX19-3151" fmla="*/ 1329301 w 2156327"/>
                  <a:gd name="connsiteY19-3152" fmla="*/ 98946 h 1855446"/>
                  <a:gd name="connsiteX20-3153" fmla="*/ 1042699 w 2156327"/>
                  <a:gd name="connsiteY20-3154" fmla="*/ 109182 h 1855446"/>
                  <a:gd name="connsiteX21-3155" fmla="*/ 779980 w 2156327"/>
                  <a:gd name="connsiteY21-3156" fmla="*/ 0 h 1855446"/>
                  <a:gd name="connsiteX0-3157" fmla="*/ 779980 w 2156327"/>
                  <a:gd name="connsiteY0-3158" fmla="*/ 0 h 1855446"/>
                  <a:gd name="connsiteX1-3159" fmla="*/ 452434 w 2156327"/>
                  <a:gd name="connsiteY1-3160" fmla="*/ 259307 h 1855446"/>
                  <a:gd name="connsiteX2-3161" fmla="*/ 292072 w 2156327"/>
                  <a:gd name="connsiteY2-3162" fmla="*/ 569794 h 1855446"/>
                  <a:gd name="connsiteX3-3163" fmla="*/ 8881 w 2156327"/>
                  <a:gd name="connsiteY3-3164" fmla="*/ 876869 h 1855446"/>
                  <a:gd name="connsiteX4-3165" fmla="*/ 169242 w 2156327"/>
                  <a:gd name="connsiteY4-3166" fmla="*/ 1218063 h 1855446"/>
                  <a:gd name="connsiteX5-3167" fmla="*/ 449022 w 2156327"/>
                  <a:gd name="connsiteY5-3168" fmla="*/ 1429603 h 1855446"/>
                  <a:gd name="connsiteX6-3169" fmla="*/ 483141 w 2156327"/>
                  <a:gd name="connsiteY6-3170" fmla="*/ 1692322 h 1855446"/>
                  <a:gd name="connsiteX7-3171" fmla="*/ 749272 w 2156327"/>
                  <a:gd name="connsiteY7-3172" fmla="*/ 1845860 h 1855446"/>
                  <a:gd name="connsiteX8-3173" fmla="*/ 1121920 w 2156327"/>
                  <a:gd name="connsiteY8-3174" fmla="*/ 1734329 h 1855446"/>
                  <a:gd name="connsiteX9-3175" fmla="*/ 1622729 w 2156327"/>
                  <a:gd name="connsiteY9-3176" fmla="*/ 1808328 h 1855446"/>
                  <a:gd name="connsiteX10-3177" fmla="*/ 1943451 w 2156327"/>
                  <a:gd name="connsiteY10-3178" fmla="*/ 1767385 h 1855446"/>
                  <a:gd name="connsiteX11-3179" fmla="*/ 2032162 w 2156327"/>
                  <a:gd name="connsiteY11-3180" fmla="*/ 1562669 h 1855446"/>
                  <a:gd name="connsiteX12-3181" fmla="*/ 2004866 w 2156327"/>
                  <a:gd name="connsiteY12-3182" fmla="*/ 1303361 h 1855446"/>
                  <a:gd name="connsiteX13-3183" fmla="*/ 2066280 w 2156327"/>
                  <a:gd name="connsiteY13-3184" fmla="*/ 1194179 h 1855446"/>
                  <a:gd name="connsiteX14-3185" fmla="*/ 2154992 w 2156327"/>
                  <a:gd name="connsiteY14-3186" fmla="*/ 1026994 h 1855446"/>
                  <a:gd name="connsiteX15-3187" fmla="*/ 2015103 w 2156327"/>
                  <a:gd name="connsiteY15-3188" fmla="*/ 719919 h 1855446"/>
                  <a:gd name="connsiteX16-3189" fmla="*/ 1905920 w 2156327"/>
                  <a:gd name="connsiteY16-3190" fmla="*/ 562970 h 1855446"/>
                  <a:gd name="connsiteX17-3191" fmla="*/ 1922980 w 2156327"/>
                  <a:gd name="connsiteY17-3192" fmla="*/ 238836 h 1855446"/>
                  <a:gd name="connsiteX18-3193" fmla="*/ 1680732 w 2156327"/>
                  <a:gd name="connsiteY18-3194" fmla="*/ 20472 h 1855446"/>
                  <a:gd name="connsiteX19-3195" fmla="*/ 1329301 w 2156327"/>
                  <a:gd name="connsiteY19-3196" fmla="*/ 98946 h 1855446"/>
                  <a:gd name="connsiteX20-3197" fmla="*/ 1042699 w 2156327"/>
                  <a:gd name="connsiteY20-3198" fmla="*/ 109182 h 1855446"/>
                  <a:gd name="connsiteX21-3199" fmla="*/ 779980 w 2156327"/>
                  <a:gd name="connsiteY21-3200" fmla="*/ 0 h 1855446"/>
                  <a:gd name="connsiteX0-3201" fmla="*/ 779980 w 2156327"/>
                  <a:gd name="connsiteY0-3202" fmla="*/ 0 h 1855446"/>
                  <a:gd name="connsiteX1-3203" fmla="*/ 452434 w 2156327"/>
                  <a:gd name="connsiteY1-3204" fmla="*/ 259307 h 1855446"/>
                  <a:gd name="connsiteX2-3205" fmla="*/ 292072 w 2156327"/>
                  <a:gd name="connsiteY2-3206" fmla="*/ 569794 h 1855446"/>
                  <a:gd name="connsiteX3-3207" fmla="*/ 8881 w 2156327"/>
                  <a:gd name="connsiteY3-3208" fmla="*/ 876869 h 1855446"/>
                  <a:gd name="connsiteX4-3209" fmla="*/ 169242 w 2156327"/>
                  <a:gd name="connsiteY4-3210" fmla="*/ 1218063 h 1855446"/>
                  <a:gd name="connsiteX5-3211" fmla="*/ 449022 w 2156327"/>
                  <a:gd name="connsiteY5-3212" fmla="*/ 1429603 h 1855446"/>
                  <a:gd name="connsiteX6-3213" fmla="*/ 483141 w 2156327"/>
                  <a:gd name="connsiteY6-3214" fmla="*/ 1692322 h 1855446"/>
                  <a:gd name="connsiteX7-3215" fmla="*/ 749272 w 2156327"/>
                  <a:gd name="connsiteY7-3216" fmla="*/ 1845860 h 1855446"/>
                  <a:gd name="connsiteX8-3217" fmla="*/ 1121920 w 2156327"/>
                  <a:gd name="connsiteY8-3218" fmla="*/ 1734329 h 1855446"/>
                  <a:gd name="connsiteX9-3219" fmla="*/ 1622729 w 2156327"/>
                  <a:gd name="connsiteY9-3220" fmla="*/ 1808328 h 1855446"/>
                  <a:gd name="connsiteX10-3221" fmla="*/ 1943451 w 2156327"/>
                  <a:gd name="connsiteY10-3222" fmla="*/ 1767385 h 1855446"/>
                  <a:gd name="connsiteX11-3223" fmla="*/ 2032162 w 2156327"/>
                  <a:gd name="connsiteY11-3224" fmla="*/ 1562669 h 1855446"/>
                  <a:gd name="connsiteX12-3225" fmla="*/ 2004866 w 2156327"/>
                  <a:gd name="connsiteY12-3226" fmla="*/ 1303361 h 1855446"/>
                  <a:gd name="connsiteX13-3227" fmla="*/ 2066280 w 2156327"/>
                  <a:gd name="connsiteY13-3228" fmla="*/ 1194179 h 1855446"/>
                  <a:gd name="connsiteX14-3229" fmla="*/ 2154992 w 2156327"/>
                  <a:gd name="connsiteY14-3230" fmla="*/ 1026994 h 1855446"/>
                  <a:gd name="connsiteX15-3231" fmla="*/ 2015103 w 2156327"/>
                  <a:gd name="connsiteY15-3232" fmla="*/ 719919 h 1855446"/>
                  <a:gd name="connsiteX16-3233" fmla="*/ 1905920 w 2156327"/>
                  <a:gd name="connsiteY16-3234" fmla="*/ 562970 h 1855446"/>
                  <a:gd name="connsiteX17-3235" fmla="*/ 1922980 w 2156327"/>
                  <a:gd name="connsiteY17-3236" fmla="*/ 238836 h 1855446"/>
                  <a:gd name="connsiteX18-3237" fmla="*/ 1680732 w 2156327"/>
                  <a:gd name="connsiteY18-3238" fmla="*/ 20472 h 1855446"/>
                  <a:gd name="connsiteX19-3239" fmla="*/ 1329301 w 2156327"/>
                  <a:gd name="connsiteY19-3240" fmla="*/ 98946 h 1855446"/>
                  <a:gd name="connsiteX20-3241" fmla="*/ 1042699 w 2156327"/>
                  <a:gd name="connsiteY20-3242" fmla="*/ 109182 h 1855446"/>
                  <a:gd name="connsiteX21-3243" fmla="*/ 779980 w 2156327"/>
                  <a:gd name="connsiteY21-3244" fmla="*/ 0 h 185544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1219" y="connsiteY21-1220"/>
                  </a:cxn>
                </a:cxnLst>
                <a:rect l="l" t="t" r="r" b="b"/>
                <a:pathLst>
                  <a:path w="2156327" h="1855446">
                    <a:moveTo>
                      <a:pt x="779980" y="0"/>
                    </a:moveTo>
                    <a:cubicBezTo>
                      <a:pt x="568439" y="44354"/>
                      <a:pt x="510437" y="177421"/>
                      <a:pt x="452434" y="259307"/>
                    </a:cubicBezTo>
                    <a:cubicBezTo>
                      <a:pt x="380783" y="369627"/>
                      <a:pt x="428550" y="398059"/>
                      <a:pt x="292072" y="569794"/>
                    </a:cubicBezTo>
                    <a:cubicBezTo>
                      <a:pt x="197675" y="672152"/>
                      <a:pt x="52100" y="726743"/>
                      <a:pt x="8881" y="876869"/>
                    </a:cubicBezTo>
                    <a:cubicBezTo>
                      <a:pt x="-9316" y="956480"/>
                      <a:pt x="-17277" y="1025858"/>
                      <a:pt x="169242" y="1218063"/>
                    </a:cubicBezTo>
                    <a:cubicBezTo>
                      <a:pt x="347800" y="1351128"/>
                      <a:pt x="386469" y="1269241"/>
                      <a:pt x="449022" y="1429603"/>
                    </a:cubicBezTo>
                    <a:cubicBezTo>
                      <a:pt x="463807" y="1556982"/>
                      <a:pt x="468356" y="1592239"/>
                      <a:pt x="483141" y="1692322"/>
                    </a:cubicBezTo>
                    <a:cubicBezTo>
                      <a:pt x="507025" y="1750324"/>
                      <a:pt x="565027" y="1893628"/>
                      <a:pt x="749272" y="1845860"/>
                    </a:cubicBezTo>
                    <a:cubicBezTo>
                      <a:pt x="881200" y="1809466"/>
                      <a:pt x="861511" y="1749824"/>
                      <a:pt x="1121920" y="1734329"/>
                    </a:cubicBezTo>
                    <a:lnTo>
                      <a:pt x="1622729" y="1808328"/>
                    </a:lnTo>
                    <a:cubicBezTo>
                      <a:pt x="1787639" y="1812877"/>
                      <a:pt x="1825354" y="1840564"/>
                      <a:pt x="1943451" y="1767385"/>
                    </a:cubicBezTo>
                    <a:cubicBezTo>
                      <a:pt x="2027611" y="1688910"/>
                      <a:pt x="2019652" y="1651380"/>
                      <a:pt x="2032162" y="1562669"/>
                    </a:cubicBezTo>
                    <a:cubicBezTo>
                      <a:pt x="2023063" y="1442113"/>
                      <a:pt x="2010553" y="1406857"/>
                      <a:pt x="2004866" y="1303361"/>
                    </a:cubicBezTo>
                    <a:cubicBezTo>
                      <a:pt x="2012827" y="1238534"/>
                      <a:pt x="2042965" y="1230004"/>
                      <a:pt x="2066280" y="1194179"/>
                    </a:cubicBezTo>
                    <a:cubicBezTo>
                      <a:pt x="2089595" y="1158354"/>
                      <a:pt x="2141803" y="1115954"/>
                      <a:pt x="2154992" y="1026994"/>
                    </a:cubicBezTo>
                    <a:cubicBezTo>
                      <a:pt x="2159541" y="904372"/>
                      <a:pt x="2160680" y="870045"/>
                      <a:pt x="2015103" y="719919"/>
                    </a:cubicBezTo>
                    <a:cubicBezTo>
                      <a:pt x="1913882" y="647132"/>
                      <a:pt x="1921843" y="649405"/>
                      <a:pt x="1905920" y="562970"/>
                    </a:cubicBezTo>
                    <a:lnTo>
                      <a:pt x="1922980" y="238836"/>
                    </a:lnTo>
                    <a:cubicBezTo>
                      <a:pt x="1912744" y="143302"/>
                      <a:pt x="1830857" y="61415"/>
                      <a:pt x="1680732" y="20472"/>
                    </a:cubicBezTo>
                    <a:cubicBezTo>
                      <a:pt x="1571550" y="9099"/>
                      <a:pt x="1462367" y="48904"/>
                      <a:pt x="1329301" y="98946"/>
                    </a:cubicBezTo>
                    <a:cubicBezTo>
                      <a:pt x="1254239" y="121693"/>
                      <a:pt x="1159441" y="146249"/>
                      <a:pt x="1042699" y="109182"/>
                    </a:cubicBezTo>
                    <a:cubicBezTo>
                      <a:pt x="956263" y="70513"/>
                      <a:pt x="924420" y="7961"/>
                      <a:pt x="779980" y="0"/>
                    </a:cubicBez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>
                <a:off x="2673502" y="2193210"/>
                <a:ext cx="1895696" cy="1605443"/>
              </a:xfrm>
              <a:custGeom>
                <a:avLst/>
                <a:gdLst>
                  <a:gd name="connsiteX0" fmla="*/ 774511 w 2146111"/>
                  <a:gd name="connsiteY0" fmla="*/ 0 h 1866331"/>
                  <a:gd name="connsiteX1" fmla="*/ 436729 w 2146111"/>
                  <a:gd name="connsiteY1" fmla="*/ 266131 h 1866331"/>
                  <a:gd name="connsiteX2" fmla="*/ 283191 w 2146111"/>
                  <a:gd name="connsiteY2" fmla="*/ 576618 h 1866331"/>
                  <a:gd name="connsiteX3" fmla="*/ 0 w 2146111"/>
                  <a:gd name="connsiteY3" fmla="*/ 883693 h 1866331"/>
                  <a:gd name="connsiteX4" fmla="*/ 160361 w 2146111"/>
                  <a:gd name="connsiteY4" fmla="*/ 1224887 h 1866331"/>
                  <a:gd name="connsiteX5" fmla="*/ 429905 w 2146111"/>
                  <a:gd name="connsiteY5" fmla="*/ 1398896 h 1866331"/>
                  <a:gd name="connsiteX6" fmla="*/ 484496 w 2146111"/>
                  <a:gd name="connsiteY6" fmla="*/ 1753737 h 1866331"/>
                  <a:gd name="connsiteX7" fmla="*/ 719920 w 2146111"/>
                  <a:gd name="connsiteY7" fmla="*/ 1866331 h 1866331"/>
                  <a:gd name="connsiteX8" fmla="*/ 1115705 w 2146111"/>
                  <a:gd name="connsiteY8" fmla="*/ 1757149 h 1866331"/>
                  <a:gd name="connsiteX9" fmla="*/ 1613848 w 2146111"/>
                  <a:gd name="connsiteY9" fmla="*/ 1832212 h 1866331"/>
                  <a:gd name="connsiteX10" fmla="*/ 1934570 w 2146111"/>
                  <a:gd name="connsiteY10" fmla="*/ 1774209 h 1866331"/>
                  <a:gd name="connsiteX11" fmla="*/ 2023281 w 2146111"/>
                  <a:gd name="connsiteY11" fmla="*/ 1569493 h 1866331"/>
                  <a:gd name="connsiteX12" fmla="*/ 2006221 w 2146111"/>
                  <a:gd name="connsiteY12" fmla="*/ 1248770 h 1866331"/>
                  <a:gd name="connsiteX13" fmla="*/ 2146111 w 2146111"/>
                  <a:gd name="connsiteY13" fmla="*/ 1033818 h 1866331"/>
                  <a:gd name="connsiteX14" fmla="*/ 1982338 w 2146111"/>
                  <a:gd name="connsiteY14" fmla="*/ 706272 h 1866331"/>
                  <a:gd name="connsiteX15" fmla="*/ 1897039 w 2146111"/>
                  <a:gd name="connsiteY15" fmla="*/ 569794 h 1866331"/>
                  <a:gd name="connsiteX16" fmla="*/ 1903863 w 2146111"/>
                  <a:gd name="connsiteY16" fmla="*/ 225188 h 1866331"/>
                  <a:gd name="connsiteX17" fmla="*/ 1668439 w 2146111"/>
                  <a:gd name="connsiteY17" fmla="*/ 20472 h 1866331"/>
                  <a:gd name="connsiteX18" fmla="*/ 1299949 w 2146111"/>
                  <a:gd name="connsiteY18" fmla="*/ 109182 h 1866331"/>
                  <a:gd name="connsiteX19" fmla="*/ 1033818 w 2146111"/>
                  <a:gd name="connsiteY19" fmla="*/ 116006 h 1866331"/>
                  <a:gd name="connsiteX20" fmla="*/ 774511 w 2146111"/>
                  <a:gd name="connsiteY20" fmla="*/ 0 h 1866331"/>
                  <a:gd name="connsiteX0-1" fmla="*/ 774511 w 2146111"/>
                  <a:gd name="connsiteY0-2" fmla="*/ 0 h 1866331"/>
                  <a:gd name="connsiteX1-3" fmla="*/ 436729 w 2146111"/>
                  <a:gd name="connsiteY1-4" fmla="*/ 266131 h 1866331"/>
                  <a:gd name="connsiteX2-5" fmla="*/ 283191 w 2146111"/>
                  <a:gd name="connsiteY2-6" fmla="*/ 576618 h 1866331"/>
                  <a:gd name="connsiteX3-7" fmla="*/ 0 w 2146111"/>
                  <a:gd name="connsiteY3-8" fmla="*/ 883693 h 1866331"/>
                  <a:gd name="connsiteX4-9" fmla="*/ 160361 w 2146111"/>
                  <a:gd name="connsiteY4-10" fmla="*/ 1224887 h 1866331"/>
                  <a:gd name="connsiteX5-11" fmla="*/ 429905 w 2146111"/>
                  <a:gd name="connsiteY5-12" fmla="*/ 1398896 h 1866331"/>
                  <a:gd name="connsiteX6-13" fmla="*/ 484496 w 2146111"/>
                  <a:gd name="connsiteY6-14" fmla="*/ 1753737 h 1866331"/>
                  <a:gd name="connsiteX7-15" fmla="*/ 719920 w 2146111"/>
                  <a:gd name="connsiteY7-16" fmla="*/ 1866331 h 1866331"/>
                  <a:gd name="connsiteX8-17" fmla="*/ 1115705 w 2146111"/>
                  <a:gd name="connsiteY8-18" fmla="*/ 1757149 h 1866331"/>
                  <a:gd name="connsiteX9-19" fmla="*/ 1613848 w 2146111"/>
                  <a:gd name="connsiteY9-20" fmla="*/ 1832212 h 1866331"/>
                  <a:gd name="connsiteX10-21" fmla="*/ 1934570 w 2146111"/>
                  <a:gd name="connsiteY10-22" fmla="*/ 1774209 h 1866331"/>
                  <a:gd name="connsiteX11-23" fmla="*/ 2023281 w 2146111"/>
                  <a:gd name="connsiteY11-24" fmla="*/ 1569493 h 1866331"/>
                  <a:gd name="connsiteX12-25" fmla="*/ 2006221 w 2146111"/>
                  <a:gd name="connsiteY12-26" fmla="*/ 1248770 h 1866331"/>
                  <a:gd name="connsiteX13-27" fmla="*/ 2146111 w 2146111"/>
                  <a:gd name="connsiteY13-28" fmla="*/ 1033818 h 1866331"/>
                  <a:gd name="connsiteX14-29" fmla="*/ 1982338 w 2146111"/>
                  <a:gd name="connsiteY14-30" fmla="*/ 706272 h 1866331"/>
                  <a:gd name="connsiteX15-31" fmla="*/ 1897039 w 2146111"/>
                  <a:gd name="connsiteY15-32" fmla="*/ 569794 h 1866331"/>
                  <a:gd name="connsiteX16-33" fmla="*/ 1903863 w 2146111"/>
                  <a:gd name="connsiteY16-34" fmla="*/ 225188 h 1866331"/>
                  <a:gd name="connsiteX17-35" fmla="*/ 1668439 w 2146111"/>
                  <a:gd name="connsiteY17-36" fmla="*/ 20472 h 1866331"/>
                  <a:gd name="connsiteX18-37" fmla="*/ 1299949 w 2146111"/>
                  <a:gd name="connsiteY18-38" fmla="*/ 109182 h 1866331"/>
                  <a:gd name="connsiteX19-39" fmla="*/ 1033818 w 2146111"/>
                  <a:gd name="connsiteY19-40" fmla="*/ 116006 h 1866331"/>
                  <a:gd name="connsiteX20-41" fmla="*/ 774511 w 2146111"/>
                  <a:gd name="connsiteY20-42" fmla="*/ 0 h 1866331"/>
                  <a:gd name="connsiteX0-43" fmla="*/ 774511 w 2146111"/>
                  <a:gd name="connsiteY0-44" fmla="*/ 0 h 1866331"/>
                  <a:gd name="connsiteX1-45" fmla="*/ 436729 w 2146111"/>
                  <a:gd name="connsiteY1-46" fmla="*/ 266131 h 1866331"/>
                  <a:gd name="connsiteX2-47" fmla="*/ 283191 w 2146111"/>
                  <a:gd name="connsiteY2-48" fmla="*/ 576618 h 1866331"/>
                  <a:gd name="connsiteX3-49" fmla="*/ 0 w 2146111"/>
                  <a:gd name="connsiteY3-50" fmla="*/ 883693 h 1866331"/>
                  <a:gd name="connsiteX4-51" fmla="*/ 160361 w 2146111"/>
                  <a:gd name="connsiteY4-52" fmla="*/ 1224887 h 1866331"/>
                  <a:gd name="connsiteX5-53" fmla="*/ 429905 w 2146111"/>
                  <a:gd name="connsiteY5-54" fmla="*/ 1398896 h 1866331"/>
                  <a:gd name="connsiteX6-55" fmla="*/ 484496 w 2146111"/>
                  <a:gd name="connsiteY6-56" fmla="*/ 1753737 h 1866331"/>
                  <a:gd name="connsiteX7-57" fmla="*/ 719920 w 2146111"/>
                  <a:gd name="connsiteY7-58" fmla="*/ 1866331 h 1866331"/>
                  <a:gd name="connsiteX8-59" fmla="*/ 1115705 w 2146111"/>
                  <a:gd name="connsiteY8-60" fmla="*/ 1757149 h 1866331"/>
                  <a:gd name="connsiteX9-61" fmla="*/ 1613848 w 2146111"/>
                  <a:gd name="connsiteY9-62" fmla="*/ 1832212 h 1866331"/>
                  <a:gd name="connsiteX10-63" fmla="*/ 1934570 w 2146111"/>
                  <a:gd name="connsiteY10-64" fmla="*/ 1774209 h 1866331"/>
                  <a:gd name="connsiteX11-65" fmla="*/ 2023281 w 2146111"/>
                  <a:gd name="connsiteY11-66" fmla="*/ 1569493 h 1866331"/>
                  <a:gd name="connsiteX12-67" fmla="*/ 2006221 w 2146111"/>
                  <a:gd name="connsiteY12-68" fmla="*/ 1248770 h 1866331"/>
                  <a:gd name="connsiteX13-69" fmla="*/ 2146111 w 2146111"/>
                  <a:gd name="connsiteY13-70" fmla="*/ 1033818 h 1866331"/>
                  <a:gd name="connsiteX14-71" fmla="*/ 1982338 w 2146111"/>
                  <a:gd name="connsiteY14-72" fmla="*/ 706272 h 1866331"/>
                  <a:gd name="connsiteX15-73" fmla="*/ 1897039 w 2146111"/>
                  <a:gd name="connsiteY15-74" fmla="*/ 569794 h 1866331"/>
                  <a:gd name="connsiteX16-75" fmla="*/ 1903863 w 2146111"/>
                  <a:gd name="connsiteY16-76" fmla="*/ 225188 h 1866331"/>
                  <a:gd name="connsiteX17-77" fmla="*/ 1668439 w 2146111"/>
                  <a:gd name="connsiteY17-78" fmla="*/ 20472 h 1866331"/>
                  <a:gd name="connsiteX18-79" fmla="*/ 1299949 w 2146111"/>
                  <a:gd name="connsiteY18-80" fmla="*/ 109182 h 1866331"/>
                  <a:gd name="connsiteX19-81" fmla="*/ 1033818 w 2146111"/>
                  <a:gd name="connsiteY19-82" fmla="*/ 116006 h 1866331"/>
                  <a:gd name="connsiteX20-83" fmla="*/ 774511 w 2146111"/>
                  <a:gd name="connsiteY20-84" fmla="*/ 0 h 1866331"/>
                  <a:gd name="connsiteX0-85" fmla="*/ 774511 w 2146111"/>
                  <a:gd name="connsiteY0-86" fmla="*/ 0 h 1866331"/>
                  <a:gd name="connsiteX1-87" fmla="*/ 436729 w 2146111"/>
                  <a:gd name="connsiteY1-88" fmla="*/ 266131 h 1866331"/>
                  <a:gd name="connsiteX2-89" fmla="*/ 283191 w 2146111"/>
                  <a:gd name="connsiteY2-90" fmla="*/ 576618 h 1866331"/>
                  <a:gd name="connsiteX3-91" fmla="*/ 0 w 2146111"/>
                  <a:gd name="connsiteY3-92" fmla="*/ 883693 h 1866331"/>
                  <a:gd name="connsiteX4-93" fmla="*/ 160361 w 2146111"/>
                  <a:gd name="connsiteY4-94" fmla="*/ 1224887 h 1866331"/>
                  <a:gd name="connsiteX5-95" fmla="*/ 429905 w 2146111"/>
                  <a:gd name="connsiteY5-96" fmla="*/ 1398896 h 1866331"/>
                  <a:gd name="connsiteX6-97" fmla="*/ 484496 w 2146111"/>
                  <a:gd name="connsiteY6-98" fmla="*/ 1753737 h 1866331"/>
                  <a:gd name="connsiteX7-99" fmla="*/ 719920 w 2146111"/>
                  <a:gd name="connsiteY7-100" fmla="*/ 1866331 h 1866331"/>
                  <a:gd name="connsiteX8-101" fmla="*/ 1115705 w 2146111"/>
                  <a:gd name="connsiteY8-102" fmla="*/ 1757149 h 1866331"/>
                  <a:gd name="connsiteX9-103" fmla="*/ 1613848 w 2146111"/>
                  <a:gd name="connsiteY9-104" fmla="*/ 1832212 h 1866331"/>
                  <a:gd name="connsiteX10-105" fmla="*/ 1934570 w 2146111"/>
                  <a:gd name="connsiteY10-106" fmla="*/ 1774209 h 1866331"/>
                  <a:gd name="connsiteX11-107" fmla="*/ 2023281 w 2146111"/>
                  <a:gd name="connsiteY11-108" fmla="*/ 1569493 h 1866331"/>
                  <a:gd name="connsiteX12-109" fmla="*/ 2006221 w 2146111"/>
                  <a:gd name="connsiteY12-110" fmla="*/ 1248770 h 1866331"/>
                  <a:gd name="connsiteX13-111" fmla="*/ 2146111 w 2146111"/>
                  <a:gd name="connsiteY13-112" fmla="*/ 1033818 h 1866331"/>
                  <a:gd name="connsiteX14-113" fmla="*/ 1982338 w 2146111"/>
                  <a:gd name="connsiteY14-114" fmla="*/ 706272 h 1866331"/>
                  <a:gd name="connsiteX15-115" fmla="*/ 1897039 w 2146111"/>
                  <a:gd name="connsiteY15-116" fmla="*/ 569794 h 1866331"/>
                  <a:gd name="connsiteX16-117" fmla="*/ 1903863 w 2146111"/>
                  <a:gd name="connsiteY16-118" fmla="*/ 225188 h 1866331"/>
                  <a:gd name="connsiteX17-119" fmla="*/ 1668439 w 2146111"/>
                  <a:gd name="connsiteY17-120" fmla="*/ 20472 h 1866331"/>
                  <a:gd name="connsiteX18-121" fmla="*/ 1299949 w 2146111"/>
                  <a:gd name="connsiteY18-122" fmla="*/ 109182 h 1866331"/>
                  <a:gd name="connsiteX19-123" fmla="*/ 1033818 w 2146111"/>
                  <a:gd name="connsiteY19-124" fmla="*/ 116006 h 1866331"/>
                  <a:gd name="connsiteX20-125" fmla="*/ 774511 w 2146111"/>
                  <a:gd name="connsiteY20-126" fmla="*/ 0 h 1866331"/>
                  <a:gd name="connsiteX0-127" fmla="*/ 774511 w 2146111"/>
                  <a:gd name="connsiteY0-128" fmla="*/ 0 h 1866331"/>
                  <a:gd name="connsiteX1-129" fmla="*/ 436729 w 2146111"/>
                  <a:gd name="connsiteY1-130" fmla="*/ 266131 h 1866331"/>
                  <a:gd name="connsiteX2-131" fmla="*/ 283191 w 2146111"/>
                  <a:gd name="connsiteY2-132" fmla="*/ 576618 h 1866331"/>
                  <a:gd name="connsiteX3-133" fmla="*/ 0 w 2146111"/>
                  <a:gd name="connsiteY3-134" fmla="*/ 883693 h 1866331"/>
                  <a:gd name="connsiteX4-135" fmla="*/ 160361 w 2146111"/>
                  <a:gd name="connsiteY4-136" fmla="*/ 1224887 h 1866331"/>
                  <a:gd name="connsiteX5-137" fmla="*/ 429905 w 2146111"/>
                  <a:gd name="connsiteY5-138" fmla="*/ 1398896 h 1866331"/>
                  <a:gd name="connsiteX6-139" fmla="*/ 484496 w 2146111"/>
                  <a:gd name="connsiteY6-140" fmla="*/ 1753737 h 1866331"/>
                  <a:gd name="connsiteX7-141" fmla="*/ 719920 w 2146111"/>
                  <a:gd name="connsiteY7-142" fmla="*/ 1866331 h 1866331"/>
                  <a:gd name="connsiteX8-143" fmla="*/ 1115705 w 2146111"/>
                  <a:gd name="connsiteY8-144" fmla="*/ 1757149 h 1866331"/>
                  <a:gd name="connsiteX9-145" fmla="*/ 1613848 w 2146111"/>
                  <a:gd name="connsiteY9-146" fmla="*/ 1832212 h 1866331"/>
                  <a:gd name="connsiteX10-147" fmla="*/ 1934570 w 2146111"/>
                  <a:gd name="connsiteY10-148" fmla="*/ 1774209 h 1866331"/>
                  <a:gd name="connsiteX11-149" fmla="*/ 2023281 w 2146111"/>
                  <a:gd name="connsiteY11-150" fmla="*/ 1569493 h 1866331"/>
                  <a:gd name="connsiteX12-151" fmla="*/ 2006221 w 2146111"/>
                  <a:gd name="connsiteY12-152" fmla="*/ 1248770 h 1866331"/>
                  <a:gd name="connsiteX13-153" fmla="*/ 2146111 w 2146111"/>
                  <a:gd name="connsiteY13-154" fmla="*/ 1033818 h 1866331"/>
                  <a:gd name="connsiteX14-155" fmla="*/ 1982338 w 2146111"/>
                  <a:gd name="connsiteY14-156" fmla="*/ 706272 h 1866331"/>
                  <a:gd name="connsiteX15-157" fmla="*/ 1897039 w 2146111"/>
                  <a:gd name="connsiteY15-158" fmla="*/ 569794 h 1866331"/>
                  <a:gd name="connsiteX16-159" fmla="*/ 1903863 w 2146111"/>
                  <a:gd name="connsiteY16-160" fmla="*/ 225188 h 1866331"/>
                  <a:gd name="connsiteX17-161" fmla="*/ 1668439 w 2146111"/>
                  <a:gd name="connsiteY17-162" fmla="*/ 20472 h 1866331"/>
                  <a:gd name="connsiteX18-163" fmla="*/ 1299949 w 2146111"/>
                  <a:gd name="connsiteY18-164" fmla="*/ 109182 h 1866331"/>
                  <a:gd name="connsiteX19-165" fmla="*/ 1033818 w 2146111"/>
                  <a:gd name="connsiteY19-166" fmla="*/ 116006 h 1866331"/>
                  <a:gd name="connsiteX20-167" fmla="*/ 774511 w 2146111"/>
                  <a:gd name="connsiteY20-168" fmla="*/ 0 h 1866331"/>
                  <a:gd name="connsiteX0-169" fmla="*/ 781335 w 2146111"/>
                  <a:gd name="connsiteY0-170" fmla="*/ 0 h 1869743"/>
                  <a:gd name="connsiteX1-171" fmla="*/ 436729 w 2146111"/>
                  <a:gd name="connsiteY1-172" fmla="*/ 269543 h 1869743"/>
                  <a:gd name="connsiteX2-173" fmla="*/ 283191 w 2146111"/>
                  <a:gd name="connsiteY2-174" fmla="*/ 580030 h 1869743"/>
                  <a:gd name="connsiteX3-175" fmla="*/ 0 w 2146111"/>
                  <a:gd name="connsiteY3-176" fmla="*/ 887105 h 1869743"/>
                  <a:gd name="connsiteX4-177" fmla="*/ 160361 w 2146111"/>
                  <a:gd name="connsiteY4-178" fmla="*/ 1228299 h 1869743"/>
                  <a:gd name="connsiteX5-179" fmla="*/ 429905 w 2146111"/>
                  <a:gd name="connsiteY5-180" fmla="*/ 1402308 h 1869743"/>
                  <a:gd name="connsiteX6-181" fmla="*/ 484496 w 2146111"/>
                  <a:gd name="connsiteY6-182" fmla="*/ 1757149 h 1869743"/>
                  <a:gd name="connsiteX7-183" fmla="*/ 719920 w 2146111"/>
                  <a:gd name="connsiteY7-184" fmla="*/ 1869743 h 1869743"/>
                  <a:gd name="connsiteX8-185" fmla="*/ 1115705 w 2146111"/>
                  <a:gd name="connsiteY8-186" fmla="*/ 1760561 h 1869743"/>
                  <a:gd name="connsiteX9-187" fmla="*/ 1613848 w 2146111"/>
                  <a:gd name="connsiteY9-188" fmla="*/ 1835624 h 1869743"/>
                  <a:gd name="connsiteX10-189" fmla="*/ 1934570 w 2146111"/>
                  <a:gd name="connsiteY10-190" fmla="*/ 1777621 h 1869743"/>
                  <a:gd name="connsiteX11-191" fmla="*/ 2023281 w 2146111"/>
                  <a:gd name="connsiteY11-192" fmla="*/ 1572905 h 1869743"/>
                  <a:gd name="connsiteX12-193" fmla="*/ 2006221 w 2146111"/>
                  <a:gd name="connsiteY12-194" fmla="*/ 1252182 h 1869743"/>
                  <a:gd name="connsiteX13-195" fmla="*/ 2146111 w 2146111"/>
                  <a:gd name="connsiteY13-196" fmla="*/ 1037230 h 1869743"/>
                  <a:gd name="connsiteX14-197" fmla="*/ 1982338 w 2146111"/>
                  <a:gd name="connsiteY14-198" fmla="*/ 709684 h 1869743"/>
                  <a:gd name="connsiteX15-199" fmla="*/ 1897039 w 2146111"/>
                  <a:gd name="connsiteY15-200" fmla="*/ 573206 h 1869743"/>
                  <a:gd name="connsiteX16-201" fmla="*/ 1903863 w 2146111"/>
                  <a:gd name="connsiteY16-202" fmla="*/ 228600 h 1869743"/>
                  <a:gd name="connsiteX17-203" fmla="*/ 1668439 w 2146111"/>
                  <a:gd name="connsiteY17-204" fmla="*/ 23884 h 1869743"/>
                  <a:gd name="connsiteX18-205" fmla="*/ 1299949 w 2146111"/>
                  <a:gd name="connsiteY18-206" fmla="*/ 112594 h 1869743"/>
                  <a:gd name="connsiteX19-207" fmla="*/ 1033818 w 2146111"/>
                  <a:gd name="connsiteY19-208" fmla="*/ 119418 h 1869743"/>
                  <a:gd name="connsiteX20-209" fmla="*/ 781335 w 2146111"/>
                  <a:gd name="connsiteY20-210" fmla="*/ 0 h 1869743"/>
                  <a:gd name="connsiteX0-211" fmla="*/ 781335 w 2146111"/>
                  <a:gd name="connsiteY0-212" fmla="*/ 0 h 1869743"/>
                  <a:gd name="connsiteX1-213" fmla="*/ 436729 w 2146111"/>
                  <a:gd name="connsiteY1-214" fmla="*/ 269543 h 1869743"/>
                  <a:gd name="connsiteX2-215" fmla="*/ 283191 w 2146111"/>
                  <a:gd name="connsiteY2-216" fmla="*/ 580030 h 1869743"/>
                  <a:gd name="connsiteX3-217" fmla="*/ 0 w 2146111"/>
                  <a:gd name="connsiteY3-218" fmla="*/ 887105 h 1869743"/>
                  <a:gd name="connsiteX4-219" fmla="*/ 160361 w 2146111"/>
                  <a:gd name="connsiteY4-220" fmla="*/ 1228299 h 1869743"/>
                  <a:gd name="connsiteX5-221" fmla="*/ 429905 w 2146111"/>
                  <a:gd name="connsiteY5-222" fmla="*/ 1402308 h 1869743"/>
                  <a:gd name="connsiteX6-223" fmla="*/ 484496 w 2146111"/>
                  <a:gd name="connsiteY6-224" fmla="*/ 1757149 h 1869743"/>
                  <a:gd name="connsiteX7-225" fmla="*/ 719920 w 2146111"/>
                  <a:gd name="connsiteY7-226" fmla="*/ 1869743 h 1869743"/>
                  <a:gd name="connsiteX8-227" fmla="*/ 1115705 w 2146111"/>
                  <a:gd name="connsiteY8-228" fmla="*/ 1760561 h 1869743"/>
                  <a:gd name="connsiteX9-229" fmla="*/ 1613848 w 2146111"/>
                  <a:gd name="connsiteY9-230" fmla="*/ 1835624 h 1869743"/>
                  <a:gd name="connsiteX10-231" fmla="*/ 1934570 w 2146111"/>
                  <a:gd name="connsiteY10-232" fmla="*/ 1777621 h 1869743"/>
                  <a:gd name="connsiteX11-233" fmla="*/ 2023281 w 2146111"/>
                  <a:gd name="connsiteY11-234" fmla="*/ 1572905 h 1869743"/>
                  <a:gd name="connsiteX12-235" fmla="*/ 2006221 w 2146111"/>
                  <a:gd name="connsiteY12-236" fmla="*/ 1252182 h 1869743"/>
                  <a:gd name="connsiteX13-237" fmla="*/ 2146111 w 2146111"/>
                  <a:gd name="connsiteY13-238" fmla="*/ 1037230 h 1869743"/>
                  <a:gd name="connsiteX14-239" fmla="*/ 1982338 w 2146111"/>
                  <a:gd name="connsiteY14-240" fmla="*/ 709684 h 1869743"/>
                  <a:gd name="connsiteX15-241" fmla="*/ 1897039 w 2146111"/>
                  <a:gd name="connsiteY15-242" fmla="*/ 573206 h 1869743"/>
                  <a:gd name="connsiteX16-243" fmla="*/ 1903863 w 2146111"/>
                  <a:gd name="connsiteY16-244" fmla="*/ 228600 h 1869743"/>
                  <a:gd name="connsiteX17-245" fmla="*/ 1668439 w 2146111"/>
                  <a:gd name="connsiteY17-246" fmla="*/ 23884 h 1869743"/>
                  <a:gd name="connsiteX18-247" fmla="*/ 1299949 w 2146111"/>
                  <a:gd name="connsiteY18-248" fmla="*/ 112594 h 1869743"/>
                  <a:gd name="connsiteX19-249" fmla="*/ 1033818 w 2146111"/>
                  <a:gd name="connsiteY19-250" fmla="*/ 119418 h 1869743"/>
                  <a:gd name="connsiteX20-251" fmla="*/ 781335 w 2146111"/>
                  <a:gd name="connsiteY20-252" fmla="*/ 0 h 1869743"/>
                  <a:gd name="connsiteX0-253" fmla="*/ 781335 w 2146111"/>
                  <a:gd name="connsiteY0-254" fmla="*/ 0 h 1869743"/>
                  <a:gd name="connsiteX1-255" fmla="*/ 436729 w 2146111"/>
                  <a:gd name="connsiteY1-256" fmla="*/ 269543 h 1869743"/>
                  <a:gd name="connsiteX2-257" fmla="*/ 283191 w 2146111"/>
                  <a:gd name="connsiteY2-258" fmla="*/ 580030 h 1869743"/>
                  <a:gd name="connsiteX3-259" fmla="*/ 0 w 2146111"/>
                  <a:gd name="connsiteY3-260" fmla="*/ 887105 h 1869743"/>
                  <a:gd name="connsiteX4-261" fmla="*/ 160361 w 2146111"/>
                  <a:gd name="connsiteY4-262" fmla="*/ 1228299 h 1869743"/>
                  <a:gd name="connsiteX5-263" fmla="*/ 429905 w 2146111"/>
                  <a:gd name="connsiteY5-264" fmla="*/ 1402308 h 1869743"/>
                  <a:gd name="connsiteX6-265" fmla="*/ 484496 w 2146111"/>
                  <a:gd name="connsiteY6-266" fmla="*/ 1757149 h 1869743"/>
                  <a:gd name="connsiteX7-267" fmla="*/ 719920 w 2146111"/>
                  <a:gd name="connsiteY7-268" fmla="*/ 1869743 h 1869743"/>
                  <a:gd name="connsiteX8-269" fmla="*/ 1115705 w 2146111"/>
                  <a:gd name="connsiteY8-270" fmla="*/ 1760561 h 1869743"/>
                  <a:gd name="connsiteX9-271" fmla="*/ 1613848 w 2146111"/>
                  <a:gd name="connsiteY9-272" fmla="*/ 1835624 h 1869743"/>
                  <a:gd name="connsiteX10-273" fmla="*/ 1934570 w 2146111"/>
                  <a:gd name="connsiteY10-274" fmla="*/ 1777621 h 1869743"/>
                  <a:gd name="connsiteX11-275" fmla="*/ 2023281 w 2146111"/>
                  <a:gd name="connsiteY11-276" fmla="*/ 1572905 h 1869743"/>
                  <a:gd name="connsiteX12-277" fmla="*/ 2006221 w 2146111"/>
                  <a:gd name="connsiteY12-278" fmla="*/ 1252182 h 1869743"/>
                  <a:gd name="connsiteX13-279" fmla="*/ 2146111 w 2146111"/>
                  <a:gd name="connsiteY13-280" fmla="*/ 1037230 h 1869743"/>
                  <a:gd name="connsiteX14-281" fmla="*/ 1982338 w 2146111"/>
                  <a:gd name="connsiteY14-282" fmla="*/ 709684 h 1869743"/>
                  <a:gd name="connsiteX15-283" fmla="*/ 1897039 w 2146111"/>
                  <a:gd name="connsiteY15-284" fmla="*/ 573206 h 1869743"/>
                  <a:gd name="connsiteX16-285" fmla="*/ 1903863 w 2146111"/>
                  <a:gd name="connsiteY16-286" fmla="*/ 228600 h 1869743"/>
                  <a:gd name="connsiteX17-287" fmla="*/ 1668439 w 2146111"/>
                  <a:gd name="connsiteY17-288" fmla="*/ 23884 h 1869743"/>
                  <a:gd name="connsiteX18-289" fmla="*/ 1299949 w 2146111"/>
                  <a:gd name="connsiteY18-290" fmla="*/ 112594 h 1869743"/>
                  <a:gd name="connsiteX19-291" fmla="*/ 1033818 w 2146111"/>
                  <a:gd name="connsiteY19-292" fmla="*/ 119418 h 1869743"/>
                  <a:gd name="connsiteX20-293" fmla="*/ 781335 w 2146111"/>
                  <a:gd name="connsiteY20-294" fmla="*/ 0 h 1869743"/>
                  <a:gd name="connsiteX0-295" fmla="*/ 781335 w 2146111"/>
                  <a:gd name="connsiteY0-296" fmla="*/ 0 h 1869743"/>
                  <a:gd name="connsiteX1-297" fmla="*/ 436729 w 2146111"/>
                  <a:gd name="connsiteY1-298" fmla="*/ 269543 h 1869743"/>
                  <a:gd name="connsiteX2-299" fmla="*/ 283191 w 2146111"/>
                  <a:gd name="connsiteY2-300" fmla="*/ 580030 h 1869743"/>
                  <a:gd name="connsiteX3-301" fmla="*/ 0 w 2146111"/>
                  <a:gd name="connsiteY3-302" fmla="*/ 887105 h 1869743"/>
                  <a:gd name="connsiteX4-303" fmla="*/ 160361 w 2146111"/>
                  <a:gd name="connsiteY4-304" fmla="*/ 1228299 h 1869743"/>
                  <a:gd name="connsiteX5-305" fmla="*/ 429905 w 2146111"/>
                  <a:gd name="connsiteY5-306" fmla="*/ 1402308 h 1869743"/>
                  <a:gd name="connsiteX6-307" fmla="*/ 484496 w 2146111"/>
                  <a:gd name="connsiteY6-308" fmla="*/ 1757149 h 1869743"/>
                  <a:gd name="connsiteX7-309" fmla="*/ 719920 w 2146111"/>
                  <a:gd name="connsiteY7-310" fmla="*/ 1869743 h 1869743"/>
                  <a:gd name="connsiteX8-311" fmla="*/ 1115705 w 2146111"/>
                  <a:gd name="connsiteY8-312" fmla="*/ 1760561 h 1869743"/>
                  <a:gd name="connsiteX9-313" fmla="*/ 1613848 w 2146111"/>
                  <a:gd name="connsiteY9-314" fmla="*/ 1835624 h 1869743"/>
                  <a:gd name="connsiteX10-315" fmla="*/ 1934570 w 2146111"/>
                  <a:gd name="connsiteY10-316" fmla="*/ 1777621 h 1869743"/>
                  <a:gd name="connsiteX11-317" fmla="*/ 2023281 w 2146111"/>
                  <a:gd name="connsiteY11-318" fmla="*/ 1572905 h 1869743"/>
                  <a:gd name="connsiteX12-319" fmla="*/ 2006221 w 2146111"/>
                  <a:gd name="connsiteY12-320" fmla="*/ 1252182 h 1869743"/>
                  <a:gd name="connsiteX13-321" fmla="*/ 2146111 w 2146111"/>
                  <a:gd name="connsiteY13-322" fmla="*/ 1037230 h 1869743"/>
                  <a:gd name="connsiteX14-323" fmla="*/ 1982338 w 2146111"/>
                  <a:gd name="connsiteY14-324" fmla="*/ 709684 h 1869743"/>
                  <a:gd name="connsiteX15-325" fmla="*/ 1897039 w 2146111"/>
                  <a:gd name="connsiteY15-326" fmla="*/ 573206 h 1869743"/>
                  <a:gd name="connsiteX16-327" fmla="*/ 1903863 w 2146111"/>
                  <a:gd name="connsiteY16-328" fmla="*/ 228600 h 1869743"/>
                  <a:gd name="connsiteX17-329" fmla="*/ 1668439 w 2146111"/>
                  <a:gd name="connsiteY17-330" fmla="*/ 23884 h 1869743"/>
                  <a:gd name="connsiteX18-331" fmla="*/ 1299949 w 2146111"/>
                  <a:gd name="connsiteY18-332" fmla="*/ 112594 h 1869743"/>
                  <a:gd name="connsiteX19-333" fmla="*/ 1033818 w 2146111"/>
                  <a:gd name="connsiteY19-334" fmla="*/ 119418 h 1869743"/>
                  <a:gd name="connsiteX20-335" fmla="*/ 781335 w 2146111"/>
                  <a:gd name="connsiteY20-336" fmla="*/ 0 h 1869743"/>
                  <a:gd name="connsiteX0-337" fmla="*/ 781335 w 2146111"/>
                  <a:gd name="connsiteY0-338" fmla="*/ 0 h 1869743"/>
                  <a:gd name="connsiteX1-339" fmla="*/ 436729 w 2146111"/>
                  <a:gd name="connsiteY1-340" fmla="*/ 269543 h 1869743"/>
                  <a:gd name="connsiteX2-341" fmla="*/ 283191 w 2146111"/>
                  <a:gd name="connsiteY2-342" fmla="*/ 580030 h 1869743"/>
                  <a:gd name="connsiteX3-343" fmla="*/ 0 w 2146111"/>
                  <a:gd name="connsiteY3-344" fmla="*/ 887105 h 1869743"/>
                  <a:gd name="connsiteX4-345" fmla="*/ 160361 w 2146111"/>
                  <a:gd name="connsiteY4-346" fmla="*/ 1228299 h 1869743"/>
                  <a:gd name="connsiteX5-347" fmla="*/ 429905 w 2146111"/>
                  <a:gd name="connsiteY5-348" fmla="*/ 1402308 h 1869743"/>
                  <a:gd name="connsiteX6-349" fmla="*/ 484496 w 2146111"/>
                  <a:gd name="connsiteY6-350" fmla="*/ 1757149 h 1869743"/>
                  <a:gd name="connsiteX7-351" fmla="*/ 719920 w 2146111"/>
                  <a:gd name="connsiteY7-352" fmla="*/ 1869743 h 1869743"/>
                  <a:gd name="connsiteX8-353" fmla="*/ 1115705 w 2146111"/>
                  <a:gd name="connsiteY8-354" fmla="*/ 1760561 h 1869743"/>
                  <a:gd name="connsiteX9-355" fmla="*/ 1613848 w 2146111"/>
                  <a:gd name="connsiteY9-356" fmla="*/ 1835624 h 1869743"/>
                  <a:gd name="connsiteX10-357" fmla="*/ 1934570 w 2146111"/>
                  <a:gd name="connsiteY10-358" fmla="*/ 1777621 h 1869743"/>
                  <a:gd name="connsiteX11-359" fmla="*/ 2023281 w 2146111"/>
                  <a:gd name="connsiteY11-360" fmla="*/ 1572905 h 1869743"/>
                  <a:gd name="connsiteX12-361" fmla="*/ 2006221 w 2146111"/>
                  <a:gd name="connsiteY12-362" fmla="*/ 1252182 h 1869743"/>
                  <a:gd name="connsiteX13-363" fmla="*/ 2146111 w 2146111"/>
                  <a:gd name="connsiteY13-364" fmla="*/ 1037230 h 1869743"/>
                  <a:gd name="connsiteX14-365" fmla="*/ 1982338 w 2146111"/>
                  <a:gd name="connsiteY14-366" fmla="*/ 709684 h 1869743"/>
                  <a:gd name="connsiteX15-367" fmla="*/ 1897039 w 2146111"/>
                  <a:gd name="connsiteY15-368" fmla="*/ 573206 h 1869743"/>
                  <a:gd name="connsiteX16-369" fmla="*/ 1903863 w 2146111"/>
                  <a:gd name="connsiteY16-370" fmla="*/ 228600 h 1869743"/>
                  <a:gd name="connsiteX17-371" fmla="*/ 1668439 w 2146111"/>
                  <a:gd name="connsiteY17-372" fmla="*/ 23884 h 1869743"/>
                  <a:gd name="connsiteX18-373" fmla="*/ 1299949 w 2146111"/>
                  <a:gd name="connsiteY18-374" fmla="*/ 112594 h 1869743"/>
                  <a:gd name="connsiteX19-375" fmla="*/ 1033818 w 2146111"/>
                  <a:gd name="connsiteY19-376" fmla="*/ 119418 h 1869743"/>
                  <a:gd name="connsiteX20-377" fmla="*/ 781335 w 2146111"/>
                  <a:gd name="connsiteY20-378" fmla="*/ 0 h 1869743"/>
                  <a:gd name="connsiteX0-379" fmla="*/ 781335 w 2146111"/>
                  <a:gd name="connsiteY0-380" fmla="*/ 0 h 1869743"/>
                  <a:gd name="connsiteX1-381" fmla="*/ 436729 w 2146111"/>
                  <a:gd name="connsiteY1-382" fmla="*/ 269543 h 1869743"/>
                  <a:gd name="connsiteX2-383" fmla="*/ 283191 w 2146111"/>
                  <a:gd name="connsiteY2-384" fmla="*/ 580030 h 1869743"/>
                  <a:gd name="connsiteX3-385" fmla="*/ 0 w 2146111"/>
                  <a:gd name="connsiteY3-386" fmla="*/ 887105 h 1869743"/>
                  <a:gd name="connsiteX4-387" fmla="*/ 160361 w 2146111"/>
                  <a:gd name="connsiteY4-388" fmla="*/ 1228299 h 1869743"/>
                  <a:gd name="connsiteX5-389" fmla="*/ 429905 w 2146111"/>
                  <a:gd name="connsiteY5-390" fmla="*/ 1402308 h 1869743"/>
                  <a:gd name="connsiteX6-391" fmla="*/ 484496 w 2146111"/>
                  <a:gd name="connsiteY6-392" fmla="*/ 1757149 h 1869743"/>
                  <a:gd name="connsiteX7-393" fmla="*/ 719920 w 2146111"/>
                  <a:gd name="connsiteY7-394" fmla="*/ 1869743 h 1869743"/>
                  <a:gd name="connsiteX8-395" fmla="*/ 1115705 w 2146111"/>
                  <a:gd name="connsiteY8-396" fmla="*/ 1760561 h 1869743"/>
                  <a:gd name="connsiteX9-397" fmla="*/ 1613848 w 2146111"/>
                  <a:gd name="connsiteY9-398" fmla="*/ 1835624 h 1869743"/>
                  <a:gd name="connsiteX10-399" fmla="*/ 1934570 w 2146111"/>
                  <a:gd name="connsiteY10-400" fmla="*/ 1777621 h 1869743"/>
                  <a:gd name="connsiteX11-401" fmla="*/ 2023281 w 2146111"/>
                  <a:gd name="connsiteY11-402" fmla="*/ 1572905 h 1869743"/>
                  <a:gd name="connsiteX12-403" fmla="*/ 2006221 w 2146111"/>
                  <a:gd name="connsiteY12-404" fmla="*/ 1252182 h 1869743"/>
                  <a:gd name="connsiteX13-405" fmla="*/ 2146111 w 2146111"/>
                  <a:gd name="connsiteY13-406" fmla="*/ 1037230 h 1869743"/>
                  <a:gd name="connsiteX14-407" fmla="*/ 1982338 w 2146111"/>
                  <a:gd name="connsiteY14-408" fmla="*/ 709684 h 1869743"/>
                  <a:gd name="connsiteX15-409" fmla="*/ 1897039 w 2146111"/>
                  <a:gd name="connsiteY15-410" fmla="*/ 573206 h 1869743"/>
                  <a:gd name="connsiteX16-411" fmla="*/ 1903863 w 2146111"/>
                  <a:gd name="connsiteY16-412" fmla="*/ 228600 h 1869743"/>
                  <a:gd name="connsiteX17-413" fmla="*/ 1668439 w 2146111"/>
                  <a:gd name="connsiteY17-414" fmla="*/ 23884 h 1869743"/>
                  <a:gd name="connsiteX18-415" fmla="*/ 1299949 w 2146111"/>
                  <a:gd name="connsiteY18-416" fmla="*/ 112594 h 1869743"/>
                  <a:gd name="connsiteX19-417" fmla="*/ 1033818 w 2146111"/>
                  <a:gd name="connsiteY19-418" fmla="*/ 119418 h 1869743"/>
                  <a:gd name="connsiteX20-419" fmla="*/ 781335 w 2146111"/>
                  <a:gd name="connsiteY20-420" fmla="*/ 0 h 1869743"/>
                  <a:gd name="connsiteX0-421" fmla="*/ 781335 w 2146111"/>
                  <a:gd name="connsiteY0-422" fmla="*/ 0 h 1869743"/>
                  <a:gd name="connsiteX1-423" fmla="*/ 436729 w 2146111"/>
                  <a:gd name="connsiteY1-424" fmla="*/ 269543 h 1869743"/>
                  <a:gd name="connsiteX2-425" fmla="*/ 283191 w 2146111"/>
                  <a:gd name="connsiteY2-426" fmla="*/ 580030 h 1869743"/>
                  <a:gd name="connsiteX3-427" fmla="*/ 0 w 2146111"/>
                  <a:gd name="connsiteY3-428" fmla="*/ 887105 h 1869743"/>
                  <a:gd name="connsiteX4-429" fmla="*/ 160361 w 2146111"/>
                  <a:gd name="connsiteY4-430" fmla="*/ 1228299 h 1869743"/>
                  <a:gd name="connsiteX5-431" fmla="*/ 429905 w 2146111"/>
                  <a:gd name="connsiteY5-432" fmla="*/ 1402308 h 1869743"/>
                  <a:gd name="connsiteX6-433" fmla="*/ 484496 w 2146111"/>
                  <a:gd name="connsiteY6-434" fmla="*/ 1757149 h 1869743"/>
                  <a:gd name="connsiteX7-435" fmla="*/ 719920 w 2146111"/>
                  <a:gd name="connsiteY7-436" fmla="*/ 1869743 h 1869743"/>
                  <a:gd name="connsiteX8-437" fmla="*/ 1115705 w 2146111"/>
                  <a:gd name="connsiteY8-438" fmla="*/ 1760561 h 1869743"/>
                  <a:gd name="connsiteX9-439" fmla="*/ 1613848 w 2146111"/>
                  <a:gd name="connsiteY9-440" fmla="*/ 1835624 h 1869743"/>
                  <a:gd name="connsiteX10-441" fmla="*/ 1934570 w 2146111"/>
                  <a:gd name="connsiteY10-442" fmla="*/ 1777621 h 1869743"/>
                  <a:gd name="connsiteX11-443" fmla="*/ 2023281 w 2146111"/>
                  <a:gd name="connsiteY11-444" fmla="*/ 1572905 h 1869743"/>
                  <a:gd name="connsiteX12-445" fmla="*/ 2006221 w 2146111"/>
                  <a:gd name="connsiteY12-446" fmla="*/ 1252182 h 1869743"/>
                  <a:gd name="connsiteX13-447" fmla="*/ 2146111 w 2146111"/>
                  <a:gd name="connsiteY13-448" fmla="*/ 1037230 h 1869743"/>
                  <a:gd name="connsiteX14-449" fmla="*/ 1982338 w 2146111"/>
                  <a:gd name="connsiteY14-450" fmla="*/ 709684 h 1869743"/>
                  <a:gd name="connsiteX15-451" fmla="*/ 1897039 w 2146111"/>
                  <a:gd name="connsiteY15-452" fmla="*/ 573206 h 1869743"/>
                  <a:gd name="connsiteX16-453" fmla="*/ 1903863 w 2146111"/>
                  <a:gd name="connsiteY16-454" fmla="*/ 228600 h 1869743"/>
                  <a:gd name="connsiteX17-455" fmla="*/ 1668439 w 2146111"/>
                  <a:gd name="connsiteY17-456" fmla="*/ 23884 h 1869743"/>
                  <a:gd name="connsiteX18-457" fmla="*/ 1299949 w 2146111"/>
                  <a:gd name="connsiteY18-458" fmla="*/ 112594 h 1869743"/>
                  <a:gd name="connsiteX19-459" fmla="*/ 1033818 w 2146111"/>
                  <a:gd name="connsiteY19-460" fmla="*/ 119418 h 1869743"/>
                  <a:gd name="connsiteX20-461" fmla="*/ 781335 w 2146111"/>
                  <a:gd name="connsiteY20-462" fmla="*/ 0 h 1869743"/>
                  <a:gd name="connsiteX0-463" fmla="*/ 781335 w 2146111"/>
                  <a:gd name="connsiteY0-464" fmla="*/ 0 h 1869743"/>
                  <a:gd name="connsiteX1-465" fmla="*/ 436729 w 2146111"/>
                  <a:gd name="connsiteY1-466" fmla="*/ 269543 h 1869743"/>
                  <a:gd name="connsiteX2-467" fmla="*/ 283191 w 2146111"/>
                  <a:gd name="connsiteY2-468" fmla="*/ 580030 h 1869743"/>
                  <a:gd name="connsiteX3-469" fmla="*/ 0 w 2146111"/>
                  <a:gd name="connsiteY3-470" fmla="*/ 887105 h 1869743"/>
                  <a:gd name="connsiteX4-471" fmla="*/ 160361 w 2146111"/>
                  <a:gd name="connsiteY4-472" fmla="*/ 1228299 h 1869743"/>
                  <a:gd name="connsiteX5-473" fmla="*/ 429905 w 2146111"/>
                  <a:gd name="connsiteY5-474" fmla="*/ 1402308 h 1869743"/>
                  <a:gd name="connsiteX6-475" fmla="*/ 484496 w 2146111"/>
                  <a:gd name="connsiteY6-476" fmla="*/ 1757149 h 1869743"/>
                  <a:gd name="connsiteX7-477" fmla="*/ 719920 w 2146111"/>
                  <a:gd name="connsiteY7-478" fmla="*/ 1869743 h 1869743"/>
                  <a:gd name="connsiteX8-479" fmla="*/ 1115705 w 2146111"/>
                  <a:gd name="connsiteY8-480" fmla="*/ 1760561 h 1869743"/>
                  <a:gd name="connsiteX9-481" fmla="*/ 1613848 w 2146111"/>
                  <a:gd name="connsiteY9-482" fmla="*/ 1835624 h 1869743"/>
                  <a:gd name="connsiteX10-483" fmla="*/ 1934570 w 2146111"/>
                  <a:gd name="connsiteY10-484" fmla="*/ 1777621 h 1869743"/>
                  <a:gd name="connsiteX11-485" fmla="*/ 2023281 w 2146111"/>
                  <a:gd name="connsiteY11-486" fmla="*/ 1572905 h 1869743"/>
                  <a:gd name="connsiteX12-487" fmla="*/ 2006221 w 2146111"/>
                  <a:gd name="connsiteY12-488" fmla="*/ 1252182 h 1869743"/>
                  <a:gd name="connsiteX13-489" fmla="*/ 2146111 w 2146111"/>
                  <a:gd name="connsiteY13-490" fmla="*/ 1037230 h 1869743"/>
                  <a:gd name="connsiteX14-491" fmla="*/ 1982338 w 2146111"/>
                  <a:gd name="connsiteY14-492" fmla="*/ 709684 h 1869743"/>
                  <a:gd name="connsiteX15-493" fmla="*/ 1897039 w 2146111"/>
                  <a:gd name="connsiteY15-494" fmla="*/ 573206 h 1869743"/>
                  <a:gd name="connsiteX16-495" fmla="*/ 1914099 w 2146111"/>
                  <a:gd name="connsiteY16-496" fmla="*/ 249072 h 1869743"/>
                  <a:gd name="connsiteX17-497" fmla="*/ 1668439 w 2146111"/>
                  <a:gd name="connsiteY17-498" fmla="*/ 23884 h 1869743"/>
                  <a:gd name="connsiteX18-499" fmla="*/ 1299949 w 2146111"/>
                  <a:gd name="connsiteY18-500" fmla="*/ 112594 h 1869743"/>
                  <a:gd name="connsiteX19-501" fmla="*/ 1033818 w 2146111"/>
                  <a:gd name="connsiteY19-502" fmla="*/ 119418 h 1869743"/>
                  <a:gd name="connsiteX20-503" fmla="*/ 781335 w 2146111"/>
                  <a:gd name="connsiteY20-504" fmla="*/ 0 h 1869743"/>
                  <a:gd name="connsiteX0-505" fmla="*/ 781335 w 2146111"/>
                  <a:gd name="connsiteY0-506" fmla="*/ 0 h 1869743"/>
                  <a:gd name="connsiteX1-507" fmla="*/ 436729 w 2146111"/>
                  <a:gd name="connsiteY1-508" fmla="*/ 269543 h 1869743"/>
                  <a:gd name="connsiteX2-509" fmla="*/ 283191 w 2146111"/>
                  <a:gd name="connsiteY2-510" fmla="*/ 580030 h 1869743"/>
                  <a:gd name="connsiteX3-511" fmla="*/ 0 w 2146111"/>
                  <a:gd name="connsiteY3-512" fmla="*/ 887105 h 1869743"/>
                  <a:gd name="connsiteX4-513" fmla="*/ 160361 w 2146111"/>
                  <a:gd name="connsiteY4-514" fmla="*/ 1228299 h 1869743"/>
                  <a:gd name="connsiteX5-515" fmla="*/ 429905 w 2146111"/>
                  <a:gd name="connsiteY5-516" fmla="*/ 1402308 h 1869743"/>
                  <a:gd name="connsiteX6-517" fmla="*/ 484496 w 2146111"/>
                  <a:gd name="connsiteY6-518" fmla="*/ 1757149 h 1869743"/>
                  <a:gd name="connsiteX7-519" fmla="*/ 719920 w 2146111"/>
                  <a:gd name="connsiteY7-520" fmla="*/ 1869743 h 1869743"/>
                  <a:gd name="connsiteX8-521" fmla="*/ 1115705 w 2146111"/>
                  <a:gd name="connsiteY8-522" fmla="*/ 1760561 h 1869743"/>
                  <a:gd name="connsiteX9-523" fmla="*/ 1613848 w 2146111"/>
                  <a:gd name="connsiteY9-524" fmla="*/ 1835624 h 1869743"/>
                  <a:gd name="connsiteX10-525" fmla="*/ 1934570 w 2146111"/>
                  <a:gd name="connsiteY10-526" fmla="*/ 1777621 h 1869743"/>
                  <a:gd name="connsiteX11-527" fmla="*/ 2023281 w 2146111"/>
                  <a:gd name="connsiteY11-528" fmla="*/ 1572905 h 1869743"/>
                  <a:gd name="connsiteX12-529" fmla="*/ 2006221 w 2146111"/>
                  <a:gd name="connsiteY12-530" fmla="*/ 1252182 h 1869743"/>
                  <a:gd name="connsiteX13-531" fmla="*/ 2146111 w 2146111"/>
                  <a:gd name="connsiteY13-532" fmla="*/ 1037230 h 1869743"/>
                  <a:gd name="connsiteX14-533" fmla="*/ 1982338 w 2146111"/>
                  <a:gd name="connsiteY14-534" fmla="*/ 709684 h 1869743"/>
                  <a:gd name="connsiteX15-535" fmla="*/ 1897039 w 2146111"/>
                  <a:gd name="connsiteY15-536" fmla="*/ 573206 h 1869743"/>
                  <a:gd name="connsiteX16-537" fmla="*/ 1914099 w 2146111"/>
                  <a:gd name="connsiteY16-538" fmla="*/ 249072 h 1869743"/>
                  <a:gd name="connsiteX17-539" fmla="*/ 1668439 w 2146111"/>
                  <a:gd name="connsiteY17-540" fmla="*/ 23884 h 1869743"/>
                  <a:gd name="connsiteX18-541" fmla="*/ 1299949 w 2146111"/>
                  <a:gd name="connsiteY18-542" fmla="*/ 112594 h 1869743"/>
                  <a:gd name="connsiteX19-543" fmla="*/ 1033818 w 2146111"/>
                  <a:gd name="connsiteY19-544" fmla="*/ 119418 h 1869743"/>
                  <a:gd name="connsiteX20-545" fmla="*/ 781335 w 2146111"/>
                  <a:gd name="connsiteY20-546" fmla="*/ 0 h 1869743"/>
                  <a:gd name="connsiteX0-547" fmla="*/ 781335 w 2146111"/>
                  <a:gd name="connsiteY0-548" fmla="*/ 0 h 1869743"/>
                  <a:gd name="connsiteX1-549" fmla="*/ 436729 w 2146111"/>
                  <a:gd name="connsiteY1-550" fmla="*/ 269543 h 1869743"/>
                  <a:gd name="connsiteX2-551" fmla="*/ 283191 w 2146111"/>
                  <a:gd name="connsiteY2-552" fmla="*/ 580030 h 1869743"/>
                  <a:gd name="connsiteX3-553" fmla="*/ 0 w 2146111"/>
                  <a:gd name="connsiteY3-554" fmla="*/ 887105 h 1869743"/>
                  <a:gd name="connsiteX4-555" fmla="*/ 160361 w 2146111"/>
                  <a:gd name="connsiteY4-556" fmla="*/ 1228299 h 1869743"/>
                  <a:gd name="connsiteX5-557" fmla="*/ 429905 w 2146111"/>
                  <a:gd name="connsiteY5-558" fmla="*/ 1402308 h 1869743"/>
                  <a:gd name="connsiteX6-559" fmla="*/ 484496 w 2146111"/>
                  <a:gd name="connsiteY6-560" fmla="*/ 1757149 h 1869743"/>
                  <a:gd name="connsiteX7-561" fmla="*/ 719920 w 2146111"/>
                  <a:gd name="connsiteY7-562" fmla="*/ 1869743 h 1869743"/>
                  <a:gd name="connsiteX8-563" fmla="*/ 1115705 w 2146111"/>
                  <a:gd name="connsiteY8-564" fmla="*/ 1760561 h 1869743"/>
                  <a:gd name="connsiteX9-565" fmla="*/ 1613848 w 2146111"/>
                  <a:gd name="connsiteY9-566" fmla="*/ 1835624 h 1869743"/>
                  <a:gd name="connsiteX10-567" fmla="*/ 1934570 w 2146111"/>
                  <a:gd name="connsiteY10-568" fmla="*/ 1777621 h 1869743"/>
                  <a:gd name="connsiteX11-569" fmla="*/ 2023281 w 2146111"/>
                  <a:gd name="connsiteY11-570" fmla="*/ 1572905 h 1869743"/>
                  <a:gd name="connsiteX12-571" fmla="*/ 2006221 w 2146111"/>
                  <a:gd name="connsiteY12-572" fmla="*/ 1252182 h 1869743"/>
                  <a:gd name="connsiteX13-573" fmla="*/ 2146111 w 2146111"/>
                  <a:gd name="connsiteY13-574" fmla="*/ 1037230 h 1869743"/>
                  <a:gd name="connsiteX14-575" fmla="*/ 1982338 w 2146111"/>
                  <a:gd name="connsiteY14-576" fmla="*/ 709684 h 1869743"/>
                  <a:gd name="connsiteX15-577" fmla="*/ 1897039 w 2146111"/>
                  <a:gd name="connsiteY15-578" fmla="*/ 573206 h 1869743"/>
                  <a:gd name="connsiteX16-579" fmla="*/ 1914099 w 2146111"/>
                  <a:gd name="connsiteY16-580" fmla="*/ 249072 h 1869743"/>
                  <a:gd name="connsiteX17-581" fmla="*/ 1668439 w 2146111"/>
                  <a:gd name="connsiteY17-582" fmla="*/ 23884 h 1869743"/>
                  <a:gd name="connsiteX18-583" fmla="*/ 1299949 w 2146111"/>
                  <a:gd name="connsiteY18-584" fmla="*/ 112594 h 1869743"/>
                  <a:gd name="connsiteX19-585" fmla="*/ 1033818 w 2146111"/>
                  <a:gd name="connsiteY19-586" fmla="*/ 119418 h 1869743"/>
                  <a:gd name="connsiteX20-587" fmla="*/ 781335 w 2146111"/>
                  <a:gd name="connsiteY20-588" fmla="*/ 0 h 1869743"/>
                  <a:gd name="connsiteX0-589" fmla="*/ 781335 w 2146111"/>
                  <a:gd name="connsiteY0-590" fmla="*/ 0 h 1869743"/>
                  <a:gd name="connsiteX1-591" fmla="*/ 436729 w 2146111"/>
                  <a:gd name="connsiteY1-592" fmla="*/ 269543 h 1869743"/>
                  <a:gd name="connsiteX2-593" fmla="*/ 283191 w 2146111"/>
                  <a:gd name="connsiteY2-594" fmla="*/ 580030 h 1869743"/>
                  <a:gd name="connsiteX3-595" fmla="*/ 0 w 2146111"/>
                  <a:gd name="connsiteY3-596" fmla="*/ 887105 h 1869743"/>
                  <a:gd name="connsiteX4-597" fmla="*/ 160361 w 2146111"/>
                  <a:gd name="connsiteY4-598" fmla="*/ 1228299 h 1869743"/>
                  <a:gd name="connsiteX5-599" fmla="*/ 429905 w 2146111"/>
                  <a:gd name="connsiteY5-600" fmla="*/ 1402308 h 1869743"/>
                  <a:gd name="connsiteX6-601" fmla="*/ 484496 w 2146111"/>
                  <a:gd name="connsiteY6-602" fmla="*/ 1757149 h 1869743"/>
                  <a:gd name="connsiteX7-603" fmla="*/ 719920 w 2146111"/>
                  <a:gd name="connsiteY7-604" fmla="*/ 1869743 h 1869743"/>
                  <a:gd name="connsiteX8-605" fmla="*/ 1115705 w 2146111"/>
                  <a:gd name="connsiteY8-606" fmla="*/ 1760561 h 1869743"/>
                  <a:gd name="connsiteX9-607" fmla="*/ 1613848 w 2146111"/>
                  <a:gd name="connsiteY9-608" fmla="*/ 1835624 h 1869743"/>
                  <a:gd name="connsiteX10-609" fmla="*/ 1934570 w 2146111"/>
                  <a:gd name="connsiteY10-610" fmla="*/ 1777621 h 1869743"/>
                  <a:gd name="connsiteX11-611" fmla="*/ 2023281 w 2146111"/>
                  <a:gd name="connsiteY11-612" fmla="*/ 1572905 h 1869743"/>
                  <a:gd name="connsiteX12-613" fmla="*/ 2006221 w 2146111"/>
                  <a:gd name="connsiteY12-614" fmla="*/ 1252182 h 1869743"/>
                  <a:gd name="connsiteX13-615" fmla="*/ 2146111 w 2146111"/>
                  <a:gd name="connsiteY13-616" fmla="*/ 1037230 h 1869743"/>
                  <a:gd name="connsiteX14-617" fmla="*/ 1982338 w 2146111"/>
                  <a:gd name="connsiteY14-618" fmla="*/ 709684 h 1869743"/>
                  <a:gd name="connsiteX15-619" fmla="*/ 1897039 w 2146111"/>
                  <a:gd name="connsiteY15-620" fmla="*/ 573206 h 1869743"/>
                  <a:gd name="connsiteX16-621" fmla="*/ 1914099 w 2146111"/>
                  <a:gd name="connsiteY16-622" fmla="*/ 249072 h 1869743"/>
                  <a:gd name="connsiteX17-623" fmla="*/ 1668439 w 2146111"/>
                  <a:gd name="connsiteY17-624" fmla="*/ 23884 h 1869743"/>
                  <a:gd name="connsiteX18-625" fmla="*/ 1299949 w 2146111"/>
                  <a:gd name="connsiteY18-626" fmla="*/ 112594 h 1869743"/>
                  <a:gd name="connsiteX19-627" fmla="*/ 1033818 w 2146111"/>
                  <a:gd name="connsiteY19-628" fmla="*/ 119418 h 1869743"/>
                  <a:gd name="connsiteX20-629" fmla="*/ 781335 w 2146111"/>
                  <a:gd name="connsiteY20-630" fmla="*/ 0 h 1869743"/>
                  <a:gd name="connsiteX0-631" fmla="*/ 781335 w 2146111"/>
                  <a:gd name="connsiteY0-632" fmla="*/ 0 h 1869743"/>
                  <a:gd name="connsiteX1-633" fmla="*/ 436729 w 2146111"/>
                  <a:gd name="connsiteY1-634" fmla="*/ 269543 h 1869743"/>
                  <a:gd name="connsiteX2-635" fmla="*/ 283191 w 2146111"/>
                  <a:gd name="connsiteY2-636" fmla="*/ 580030 h 1869743"/>
                  <a:gd name="connsiteX3-637" fmla="*/ 0 w 2146111"/>
                  <a:gd name="connsiteY3-638" fmla="*/ 887105 h 1869743"/>
                  <a:gd name="connsiteX4-639" fmla="*/ 160361 w 2146111"/>
                  <a:gd name="connsiteY4-640" fmla="*/ 1228299 h 1869743"/>
                  <a:gd name="connsiteX5-641" fmla="*/ 429905 w 2146111"/>
                  <a:gd name="connsiteY5-642" fmla="*/ 1402308 h 1869743"/>
                  <a:gd name="connsiteX6-643" fmla="*/ 484496 w 2146111"/>
                  <a:gd name="connsiteY6-644" fmla="*/ 1757149 h 1869743"/>
                  <a:gd name="connsiteX7-645" fmla="*/ 719920 w 2146111"/>
                  <a:gd name="connsiteY7-646" fmla="*/ 1869743 h 1869743"/>
                  <a:gd name="connsiteX8-647" fmla="*/ 1115705 w 2146111"/>
                  <a:gd name="connsiteY8-648" fmla="*/ 1760561 h 1869743"/>
                  <a:gd name="connsiteX9-649" fmla="*/ 1613848 w 2146111"/>
                  <a:gd name="connsiteY9-650" fmla="*/ 1835624 h 1869743"/>
                  <a:gd name="connsiteX10-651" fmla="*/ 1934570 w 2146111"/>
                  <a:gd name="connsiteY10-652" fmla="*/ 1777621 h 1869743"/>
                  <a:gd name="connsiteX11-653" fmla="*/ 2023281 w 2146111"/>
                  <a:gd name="connsiteY11-654" fmla="*/ 1572905 h 1869743"/>
                  <a:gd name="connsiteX12-655" fmla="*/ 2006221 w 2146111"/>
                  <a:gd name="connsiteY12-656" fmla="*/ 1252182 h 1869743"/>
                  <a:gd name="connsiteX13-657" fmla="*/ 2146111 w 2146111"/>
                  <a:gd name="connsiteY13-658" fmla="*/ 1037230 h 1869743"/>
                  <a:gd name="connsiteX14-659" fmla="*/ 1982338 w 2146111"/>
                  <a:gd name="connsiteY14-660" fmla="*/ 709684 h 1869743"/>
                  <a:gd name="connsiteX15-661" fmla="*/ 1897039 w 2146111"/>
                  <a:gd name="connsiteY15-662" fmla="*/ 573206 h 1869743"/>
                  <a:gd name="connsiteX16-663" fmla="*/ 1914099 w 2146111"/>
                  <a:gd name="connsiteY16-664" fmla="*/ 249072 h 1869743"/>
                  <a:gd name="connsiteX17-665" fmla="*/ 1668439 w 2146111"/>
                  <a:gd name="connsiteY17-666" fmla="*/ 23884 h 1869743"/>
                  <a:gd name="connsiteX18-667" fmla="*/ 1299949 w 2146111"/>
                  <a:gd name="connsiteY18-668" fmla="*/ 112594 h 1869743"/>
                  <a:gd name="connsiteX19-669" fmla="*/ 1033818 w 2146111"/>
                  <a:gd name="connsiteY19-670" fmla="*/ 119418 h 1869743"/>
                  <a:gd name="connsiteX20-671" fmla="*/ 781335 w 2146111"/>
                  <a:gd name="connsiteY20-672" fmla="*/ 0 h 1869743"/>
                  <a:gd name="connsiteX0-673" fmla="*/ 781335 w 2146111"/>
                  <a:gd name="connsiteY0-674" fmla="*/ 0 h 1869743"/>
                  <a:gd name="connsiteX1-675" fmla="*/ 436729 w 2146111"/>
                  <a:gd name="connsiteY1-676" fmla="*/ 269543 h 1869743"/>
                  <a:gd name="connsiteX2-677" fmla="*/ 283191 w 2146111"/>
                  <a:gd name="connsiteY2-678" fmla="*/ 580030 h 1869743"/>
                  <a:gd name="connsiteX3-679" fmla="*/ 0 w 2146111"/>
                  <a:gd name="connsiteY3-680" fmla="*/ 887105 h 1869743"/>
                  <a:gd name="connsiteX4-681" fmla="*/ 160361 w 2146111"/>
                  <a:gd name="connsiteY4-682" fmla="*/ 1228299 h 1869743"/>
                  <a:gd name="connsiteX5-683" fmla="*/ 429905 w 2146111"/>
                  <a:gd name="connsiteY5-684" fmla="*/ 1402308 h 1869743"/>
                  <a:gd name="connsiteX6-685" fmla="*/ 484496 w 2146111"/>
                  <a:gd name="connsiteY6-686" fmla="*/ 1757149 h 1869743"/>
                  <a:gd name="connsiteX7-687" fmla="*/ 719920 w 2146111"/>
                  <a:gd name="connsiteY7-688" fmla="*/ 1869743 h 1869743"/>
                  <a:gd name="connsiteX8-689" fmla="*/ 1115705 w 2146111"/>
                  <a:gd name="connsiteY8-690" fmla="*/ 1760561 h 1869743"/>
                  <a:gd name="connsiteX9-691" fmla="*/ 1613848 w 2146111"/>
                  <a:gd name="connsiteY9-692" fmla="*/ 1835624 h 1869743"/>
                  <a:gd name="connsiteX10-693" fmla="*/ 1934570 w 2146111"/>
                  <a:gd name="connsiteY10-694" fmla="*/ 1777621 h 1869743"/>
                  <a:gd name="connsiteX11-695" fmla="*/ 2023281 w 2146111"/>
                  <a:gd name="connsiteY11-696" fmla="*/ 1572905 h 1869743"/>
                  <a:gd name="connsiteX12-697" fmla="*/ 2006221 w 2146111"/>
                  <a:gd name="connsiteY12-698" fmla="*/ 1252182 h 1869743"/>
                  <a:gd name="connsiteX13-699" fmla="*/ 2146111 w 2146111"/>
                  <a:gd name="connsiteY13-700" fmla="*/ 1037230 h 1869743"/>
                  <a:gd name="connsiteX14-701" fmla="*/ 1982338 w 2146111"/>
                  <a:gd name="connsiteY14-702" fmla="*/ 709684 h 1869743"/>
                  <a:gd name="connsiteX15-703" fmla="*/ 1897039 w 2146111"/>
                  <a:gd name="connsiteY15-704" fmla="*/ 573206 h 1869743"/>
                  <a:gd name="connsiteX16-705" fmla="*/ 1914099 w 2146111"/>
                  <a:gd name="connsiteY16-706" fmla="*/ 249072 h 1869743"/>
                  <a:gd name="connsiteX17-707" fmla="*/ 1685499 w 2146111"/>
                  <a:gd name="connsiteY17-708" fmla="*/ 27296 h 1869743"/>
                  <a:gd name="connsiteX18-709" fmla="*/ 1299949 w 2146111"/>
                  <a:gd name="connsiteY18-710" fmla="*/ 112594 h 1869743"/>
                  <a:gd name="connsiteX19-711" fmla="*/ 1033818 w 2146111"/>
                  <a:gd name="connsiteY19-712" fmla="*/ 119418 h 1869743"/>
                  <a:gd name="connsiteX20-713" fmla="*/ 781335 w 2146111"/>
                  <a:gd name="connsiteY20-714" fmla="*/ 0 h 1869743"/>
                  <a:gd name="connsiteX0-715" fmla="*/ 781335 w 2146111"/>
                  <a:gd name="connsiteY0-716" fmla="*/ 0 h 1869743"/>
                  <a:gd name="connsiteX1-717" fmla="*/ 436729 w 2146111"/>
                  <a:gd name="connsiteY1-718" fmla="*/ 269543 h 1869743"/>
                  <a:gd name="connsiteX2-719" fmla="*/ 283191 w 2146111"/>
                  <a:gd name="connsiteY2-720" fmla="*/ 580030 h 1869743"/>
                  <a:gd name="connsiteX3-721" fmla="*/ 0 w 2146111"/>
                  <a:gd name="connsiteY3-722" fmla="*/ 887105 h 1869743"/>
                  <a:gd name="connsiteX4-723" fmla="*/ 160361 w 2146111"/>
                  <a:gd name="connsiteY4-724" fmla="*/ 1228299 h 1869743"/>
                  <a:gd name="connsiteX5-725" fmla="*/ 429905 w 2146111"/>
                  <a:gd name="connsiteY5-726" fmla="*/ 1402308 h 1869743"/>
                  <a:gd name="connsiteX6-727" fmla="*/ 484496 w 2146111"/>
                  <a:gd name="connsiteY6-728" fmla="*/ 1757149 h 1869743"/>
                  <a:gd name="connsiteX7-729" fmla="*/ 719920 w 2146111"/>
                  <a:gd name="connsiteY7-730" fmla="*/ 1869743 h 1869743"/>
                  <a:gd name="connsiteX8-731" fmla="*/ 1115705 w 2146111"/>
                  <a:gd name="connsiteY8-732" fmla="*/ 1760561 h 1869743"/>
                  <a:gd name="connsiteX9-733" fmla="*/ 1613848 w 2146111"/>
                  <a:gd name="connsiteY9-734" fmla="*/ 1835624 h 1869743"/>
                  <a:gd name="connsiteX10-735" fmla="*/ 1934570 w 2146111"/>
                  <a:gd name="connsiteY10-736" fmla="*/ 1777621 h 1869743"/>
                  <a:gd name="connsiteX11-737" fmla="*/ 2023281 w 2146111"/>
                  <a:gd name="connsiteY11-738" fmla="*/ 1572905 h 1869743"/>
                  <a:gd name="connsiteX12-739" fmla="*/ 2006221 w 2146111"/>
                  <a:gd name="connsiteY12-740" fmla="*/ 1252182 h 1869743"/>
                  <a:gd name="connsiteX13-741" fmla="*/ 2146111 w 2146111"/>
                  <a:gd name="connsiteY13-742" fmla="*/ 1037230 h 1869743"/>
                  <a:gd name="connsiteX14-743" fmla="*/ 1982338 w 2146111"/>
                  <a:gd name="connsiteY14-744" fmla="*/ 709684 h 1869743"/>
                  <a:gd name="connsiteX15-745" fmla="*/ 1897039 w 2146111"/>
                  <a:gd name="connsiteY15-746" fmla="*/ 573206 h 1869743"/>
                  <a:gd name="connsiteX16-747" fmla="*/ 1914099 w 2146111"/>
                  <a:gd name="connsiteY16-748" fmla="*/ 249072 h 1869743"/>
                  <a:gd name="connsiteX17-749" fmla="*/ 1685499 w 2146111"/>
                  <a:gd name="connsiteY17-750" fmla="*/ 27296 h 1869743"/>
                  <a:gd name="connsiteX18-751" fmla="*/ 1299949 w 2146111"/>
                  <a:gd name="connsiteY18-752" fmla="*/ 112594 h 1869743"/>
                  <a:gd name="connsiteX19-753" fmla="*/ 1033818 w 2146111"/>
                  <a:gd name="connsiteY19-754" fmla="*/ 119418 h 1869743"/>
                  <a:gd name="connsiteX20-755" fmla="*/ 781335 w 2146111"/>
                  <a:gd name="connsiteY20-756" fmla="*/ 0 h 1869743"/>
                  <a:gd name="connsiteX0-757" fmla="*/ 781335 w 2146111"/>
                  <a:gd name="connsiteY0-758" fmla="*/ 0 h 1869743"/>
                  <a:gd name="connsiteX1-759" fmla="*/ 436729 w 2146111"/>
                  <a:gd name="connsiteY1-760" fmla="*/ 269543 h 1869743"/>
                  <a:gd name="connsiteX2-761" fmla="*/ 283191 w 2146111"/>
                  <a:gd name="connsiteY2-762" fmla="*/ 580030 h 1869743"/>
                  <a:gd name="connsiteX3-763" fmla="*/ 0 w 2146111"/>
                  <a:gd name="connsiteY3-764" fmla="*/ 887105 h 1869743"/>
                  <a:gd name="connsiteX4-765" fmla="*/ 160361 w 2146111"/>
                  <a:gd name="connsiteY4-766" fmla="*/ 1228299 h 1869743"/>
                  <a:gd name="connsiteX5-767" fmla="*/ 429905 w 2146111"/>
                  <a:gd name="connsiteY5-768" fmla="*/ 1402308 h 1869743"/>
                  <a:gd name="connsiteX6-769" fmla="*/ 484496 w 2146111"/>
                  <a:gd name="connsiteY6-770" fmla="*/ 1757149 h 1869743"/>
                  <a:gd name="connsiteX7-771" fmla="*/ 719920 w 2146111"/>
                  <a:gd name="connsiteY7-772" fmla="*/ 1869743 h 1869743"/>
                  <a:gd name="connsiteX8-773" fmla="*/ 1115705 w 2146111"/>
                  <a:gd name="connsiteY8-774" fmla="*/ 1760561 h 1869743"/>
                  <a:gd name="connsiteX9-775" fmla="*/ 1613848 w 2146111"/>
                  <a:gd name="connsiteY9-776" fmla="*/ 1835624 h 1869743"/>
                  <a:gd name="connsiteX10-777" fmla="*/ 1934570 w 2146111"/>
                  <a:gd name="connsiteY10-778" fmla="*/ 1777621 h 1869743"/>
                  <a:gd name="connsiteX11-779" fmla="*/ 2023281 w 2146111"/>
                  <a:gd name="connsiteY11-780" fmla="*/ 1572905 h 1869743"/>
                  <a:gd name="connsiteX12-781" fmla="*/ 2006221 w 2146111"/>
                  <a:gd name="connsiteY12-782" fmla="*/ 1252182 h 1869743"/>
                  <a:gd name="connsiteX13-783" fmla="*/ 2146111 w 2146111"/>
                  <a:gd name="connsiteY13-784" fmla="*/ 1037230 h 1869743"/>
                  <a:gd name="connsiteX14-785" fmla="*/ 1982338 w 2146111"/>
                  <a:gd name="connsiteY14-786" fmla="*/ 709684 h 1869743"/>
                  <a:gd name="connsiteX15-787" fmla="*/ 1897039 w 2146111"/>
                  <a:gd name="connsiteY15-788" fmla="*/ 573206 h 1869743"/>
                  <a:gd name="connsiteX16-789" fmla="*/ 1914099 w 2146111"/>
                  <a:gd name="connsiteY16-790" fmla="*/ 249072 h 1869743"/>
                  <a:gd name="connsiteX17-791" fmla="*/ 1685499 w 2146111"/>
                  <a:gd name="connsiteY17-792" fmla="*/ 27296 h 1869743"/>
                  <a:gd name="connsiteX18-793" fmla="*/ 1299949 w 2146111"/>
                  <a:gd name="connsiteY18-794" fmla="*/ 112594 h 1869743"/>
                  <a:gd name="connsiteX19-795" fmla="*/ 1033818 w 2146111"/>
                  <a:gd name="connsiteY19-796" fmla="*/ 119418 h 1869743"/>
                  <a:gd name="connsiteX20-797" fmla="*/ 781335 w 2146111"/>
                  <a:gd name="connsiteY20-798" fmla="*/ 0 h 1869743"/>
                  <a:gd name="connsiteX0-799" fmla="*/ 781335 w 2146111"/>
                  <a:gd name="connsiteY0-800" fmla="*/ 0 h 1869743"/>
                  <a:gd name="connsiteX1-801" fmla="*/ 436729 w 2146111"/>
                  <a:gd name="connsiteY1-802" fmla="*/ 269543 h 1869743"/>
                  <a:gd name="connsiteX2-803" fmla="*/ 283191 w 2146111"/>
                  <a:gd name="connsiteY2-804" fmla="*/ 580030 h 1869743"/>
                  <a:gd name="connsiteX3-805" fmla="*/ 0 w 2146111"/>
                  <a:gd name="connsiteY3-806" fmla="*/ 887105 h 1869743"/>
                  <a:gd name="connsiteX4-807" fmla="*/ 160361 w 2146111"/>
                  <a:gd name="connsiteY4-808" fmla="*/ 1228299 h 1869743"/>
                  <a:gd name="connsiteX5-809" fmla="*/ 429905 w 2146111"/>
                  <a:gd name="connsiteY5-810" fmla="*/ 1402308 h 1869743"/>
                  <a:gd name="connsiteX6-811" fmla="*/ 484496 w 2146111"/>
                  <a:gd name="connsiteY6-812" fmla="*/ 1757149 h 1869743"/>
                  <a:gd name="connsiteX7-813" fmla="*/ 719920 w 2146111"/>
                  <a:gd name="connsiteY7-814" fmla="*/ 1869743 h 1869743"/>
                  <a:gd name="connsiteX8-815" fmla="*/ 1115705 w 2146111"/>
                  <a:gd name="connsiteY8-816" fmla="*/ 1760561 h 1869743"/>
                  <a:gd name="connsiteX9-817" fmla="*/ 1613848 w 2146111"/>
                  <a:gd name="connsiteY9-818" fmla="*/ 1835624 h 1869743"/>
                  <a:gd name="connsiteX10-819" fmla="*/ 1934570 w 2146111"/>
                  <a:gd name="connsiteY10-820" fmla="*/ 1777621 h 1869743"/>
                  <a:gd name="connsiteX11-821" fmla="*/ 2023281 w 2146111"/>
                  <a:gd name="connsiteY11-822" fmla="*/ 1572905 h 1869743"/>
                  <a:gd name="connsiteX12-823" fmla="*/ 2006221 w 2146111"/>
                  <a:gd name="connsiteY12-824" fmla="*/ 1252182 h 1869743"/>
                  <a:gd name="connsiteX13-825" fmla="*/ 2146111 w 2146111"/>
                  <a:gd name="connsiteY13-826" fmla="*/ 1037230 h 1869743"/>
                  <a:gd name="connsiteX14-827" fmla="*/ 1982338 w 2146111"/>
                  <a:gd name="connsiteY14-828" fmla="*/ 709684 h 1869743"/>
                  <a:gd name="connsiteX15-829" fmla="*/ 1897039 w 2146111"/>
                  <a:gd name="connsiteY15-830" fmla="*/ 573206 h 1869743"/>
                  <a:gd name="connsiteX16-831" fmla="*/ 1914099 w 2146111"/>
                  <a:gd name="connsiteY16-832" fmla="*/ 249072 h 1869743"/>
                  <a:gd name="connsiteX17-833" fmla="*/ 1685499 w 2146111"/>
                  <a:gd name="connsiteY17-834" fmla="*/ 27296 h 1869743"/>
                  <a:gd name="connsiteX18-835" fmla="*/ 1299949 w 2146111"/>
                  <a:gd name="connsiteY18-836" fmla="*/ 112594 h 1869743"/>
                  <a:gd name="connsiteX19-837" fmla="*/ 1033818 w 2146111"/>
                  <a:gd name="connsiteY19-838" fmla="*/ 119418 h 1869743"/>
                  <a:gd name="connsiteX20-839" fmla="*/ 781335 w 2146111"/>
                  <a:gd name="connsiteY20-840" fmla="*/ 0 h 1869743"/>
                  <a:gd name="connsiteX0-841" fmla="*/ 781335 w 2146111"/>
                  <a:gd name="connsiteY0-842" fmla="*/ 0 h 1869743"/>
                  <a:gd name="connsiteX1-843" fmla="*/ 436729 w 2146111"/>
                  <a:gd name="connsiteY1-844" fmla="*/ 269543 h 1869743"/>
                  <a:gd name="connsiteX2-845" fmla="*/ 283191 w 2146111"/>
                  <a:gd name="connsiteY2-846" fmla="*/ 580030 h 1869743"/>
                  <a:gd name="connsiteX3-847" fmla="*/ 0 w 2146111"/>
                  <a:gd name="connsiteY3-848" fmla="*/ 887105 h 1869743"/>
                  <a:gd name="connsiteX4-849" fmla="*/ 160361 w 2146111"/>
                  <a:gd name="connsiteY4-850" fmla="*/ 1228299 h 1869743"/>
                  <a:gd name="connsiteX5-851" fmla="*/ 429905 w 2146111"/>
                  <a:gd name="connsiteY5-852" fmla="*/ 1402308 h 1869743"/>
                  <a:gd name="connsiteX6-853" fmla="*/ 484496 w 2146111"/>
                  <a:gd name="connsiteY6-854" fmla="*/ 1757149 h 1869743"/>
                  <a:gd name="connsiteX7-855" fmla="*/ 719920 w 2146111"/>
                  <a:gd name="connsiteY7-856" fmla="*/ 1869743 h 1869743"/>
                  <a:gd name="connsiteX8-857" fmla="*/ 1115705 w 2146111"/>
                  <a:gd name="connsiteY8-858" fmla="*/ 1760561 h 1869743"/>
                  <a:gd name="connsiteX9-859" fmla="*/ 1613848 w 2146111"/>
                  <a:gd name="connsiteY9-860" fmla="*/ 1835624 h 1869743"/>
                  <a:gd name="connsiteX10-861" fmla="*/ 1934570 w 2146111"/>
                  <a:gd name="connsiteY10-862" fmla="*/ 1777621 h 1869743"/>
                  <a:gd name="connsiteX11-863" fmla="*/ 2023281 w 2146111"/>
                  <a:gd name="connsiteY11-864" fmla="*/ 1572905 h 1869743"/>
                  <a:gd name="connsiteX12-865" fmla="*/ 2006221 w 2146111"/>
                  <a:gd name="connsiteY12-866" fmla="*/ 1252182 h 1869743"/>
                  <a:gd name="connsiteX13-867" fmla="*/ 2146111 w 2146111"/>
                  <a:gd name="connsiteY13-868" fmla="*/ 1037230 h 1869743"/>
                  <a:gd name="connsiteX14-869" fmla="*/ 2006222 w 2146111"/>
                  <a:gd name="connsiteY14-870" fmla="*/ 730155 h 1869743"/>
                  <a:gd name="connsiteX15-871" fmla="*/ 1897039 w 2146111"/>
                  <a:gd name="connsiteY15-872" fmla="*/ 573206 h 1869743"/>
                  <a:gd name="connsiteX16-873" fmla="*/ 1914099 w 2146111"/>
                  <a:gd name="connsiteY16-874" fmla="*/ 249072 h 1869743"/>
                  <a:gd name="connsiteX17-875" fmla="*/ 1685499 w 2146111"/>
                  <a:gd name="connsiteY17-876" fmla="*/ 27296 h 1869743"/>
                  <a:gd name="connsiteX18-877" fmla="*/ 1299949 w 2146111"/>
                  <a:gd name="connsiteY18-878" fmla="*/ 112594 h 1869743"/>
                  <a:gd name="connsiteX19-879" fmla="*/ 1033818 w 2146111"/>
                  <a:gd name="connsiteY19-880" fmla="*/ 119418 h 1869743"/>
                  <a:gd name="connsiteX20-881" fmla="*/ 781335 w 2146111"/>
                  <a:gd name="connsiteY20-882" fmla="*/ 0 h 1869743"/>
                  <a:gd name="connsiteX0-883" fmla="*/ 781335 w 2146111"/>
                  <a:gd name="connsiteY0-884" fmla="*/ 0 h 1869743"/>
                  <a:gd name="connsiteX1-885" fmla="*/ 436729 w 2146111"/>
                  <a:gd name="connsiteY1-886" fmla="*/ 269543 h 1869743"/>
                  <a:gd name="connsiteX2-887" fmla="*/ 283191 w 2146111"/>
                  <a:gd name="connsiteY2-888" fmla="*/ 580030 h 1869743"/>
                  <a:gd name="connsiteX3-889" fmla="*/ 0 w 2146111"/>
                  <a:gd name="connsiteY3-890" fmla="*/ 887105 h 1869743"/>
                  <a:gd name="connsiteX4-891" fmla="*/ 160361 w 2146111"/>
                  <a:gd name="connsiteY4-892" fmla="*/ 1228299 h 1869743"/>
                  <a:gd name="connsiteX5-893" fmla="*/ 429905 w 2146111"/>
                  <a:gd name="connsiteY5-894" fmla="*/ 1402308 h 1869743"/>
                  <a:gd name="connsiteX6-895" fmla="*/ 484496 w 2146111"/>
                  <a:gd name="connsiteY6-896" fmla="*/ 1757149 h 1869743"/>
                  <a:gd name="connsiteX7-897" fmla="*/ 719920 w 2146111"/>
                  <a:gd name="connsiteY7-898" fmla="*/ 1869743 h 1869743"/>
                  <a:gd name="connsiteX8-899" fmla="*/ 1115705 w 2146111"/>
                  <a:gd name="connsiteY8-900" fmla="*/ 1760561 h 1869743"/>
                  <a:gd name="connsiteX9-901" fmla="*/ 1613848 w 2146111"/>
                  <a:gd name="connsiteY9-902" fmla="*/ 1835624 h 1869743"/>
                  <a:gd name="connsiteX10-903" fmla="*/ 1934570 w 2146111"/>
                  <a:gd name="connsiteY10-904" fmla="*/ 1777621 h 1869743"/>
                  <a:gd name="connsiteX11-905" fmla="*/ 2023281 w 2146111"/>
                  <a:gd name="connsiteY11-906" fmla="*/ 1572905 h 1869743"/>
                  <a:gd name="connsiteX12-907" fmla="*/ 2006221 w 2146111"/>
                  <a:gd name="connsiteY12-908" fmla="*/ 1252182 h 1869743"/>
                  <a:gd name="connsiteX13-909" fmla="*/ 2146111 w 2146111"/>
                  <a:gd name="connsiteY13-910" fmla="*/ 1037230 h 1869743"/>
                  <a:gd name="connsiteX14-911" fmla="*/ 2006222 w 2146111"/>
                  <a:gd name="connsiteY14-912" fmla="*/ 730155 h 1869743"/>
                  <a:gd name="connsiteX15-913" fmla="*/ 1897039 w 2146111"/>
                  <a:gd name="connsiteY15-914" fmla="*/ 573206 h 1869743"/>
                  <a:gd name="connsiteX16-915" fmla="*/ 1914099 w 2146111"/>
                  <a:gd name="connsiteY16-916" fmla="*/ 249072 h 1869743"/>
                  <a:gd name="connsiteX17-917" fmla="*/ 1685499 w 2146111"/>
                  <a:gd name="connsiteY17-918" fmla="*/ 27296 h 1869743"/>
                  <a:gd name="connsiteX18-919" fmla="*/ 1299949 w 2146111"/>
                  <a:gd name="connsiteY18-920" fmla="*/ 112594 h 1869743"/>
                  <a:gd name="connsiteX19-921" fmla="*/ 1033818 w 2146111"/>
                  <a:gd name="connsiteY19-922" fmla="*/ 119418 h 1869743"/>
                  <a:gd name="connsiteX20-923" fmla="*/ 781335 w 2146111"/>
                  <a:gd name="connsiteY20-924" fmla="*/ 0 h 1869743"/>
                  <a:gd name="connsiteX0-925" fmla="*/ 781335 w 2146111"/>
                  <a:gd name="connsiteY0-926" fmla="*/ 0 h 1869743"/>
                  <a:gd name="connsiteX1-927" fmla="*/ 436729 w 2146111"/>
                  <a:gd name="connsiteY1-928" fmla="*/ 269543 h 1869743"/>
                  <a:gd name="connsiteX2-929" fmla="*/ 283191 w 2146111"/>
                  <a:gd name="connsiteY2-930" fmla="*/ 580030 h 1869743"/>
                  <a:gd name="connsiteX3-931" fmla="*/ 0 w 2146111"/>
                  <a:gd name="connsiteY3-932" fmla="*/ 887105 h 1869743"/>
                  <a:gd name="connsiteX4-933" fmla="*/ 160361 w 2146111"/>
                  <a:gd name="connsiteY4-934" fmla="*/ 1228299 h 1869743"/>
                  <a:gd name="connsiteX5-935" fmla="*/ 429905 w 2146111"/>
                  <a:gd name="connsiteY5-936" fmla="*/ 1402308 h 1869743"/>
                  <a:gd name="connsiteX6-937" fmla="*/ 484496 w 2146111"/>
                  <a:gd name="connsiteY6-938" fmla="*/ 1757149 h 1869743"/>
                  <a:gd name="connsiteX7-939" fmla="*/ 719920 w 2146111"/>
                  <a:gd name="connsiteY7-940" fmla="*/ 1869743 h 1869743"/>
                  <a:gd name="connsiteX8-941" fmla="*/ 1115705 w 2146111"/>
                  <a:gd name="connsiteY8-942" fmla="*/ 1760561 h 1869743"/>
                  <a:gd name="connsiteX9-943" fmla="*/ 1613848 w 2146111"/>
                  <a:gd name="connsiteY9-944" fmla="*/ 1835624 h 1869743"/>
                  <a:gd name="connsiteX10-945" fmla="*/ 1934570 w 2146111"/>
                  <a:gd name="connsiteY10-946" fmla="*/ 1777621 h 1869743"/>
                  <a:gd name="connsiteX11-947" fmla="*/ 2023281 w 2146111"/>
                  <a:gd name="connsiteY11-948" fmla="*/ 1572905 h 1869743"/>
                  <a:gd name="connsiteX12-949" fmla="*/ 2006221 w 2146111"/>
                  <a:gd name="connsiteY12-950" fmla="*/ 1252182 h 1869743"/>
                  <a:gd name="connsiteX13-951" fmla="*/ 2146111 w 2146111"/>
                  <a:gd name="connsiteY13-952" fmla="*/ 1037230 h 1869743"/>
                  <a:gd name="connsiteX14-953" fmla="*/ 2006222 w 2146111"/>
                  <a:gd name="connsiteY14-954" fmla="*/ 730155 h 1869743"/>
                  <a:gd name="connsiteX15-955" fmla="*/ 1897039 w 2146111"/>
                  <a:gd name="connsiteY15-956" fmla="*/ 573206 h 1869743"/>
                  <a:gd name="connsiteX16-957" fmla="*/ 1914099 w 2146111"/>
                  <a:gd name="connsiteY16-958" fmla="*/ 249072 h 1869743"/>
                  <a:gd name="connsiteX17-959" fmla="*/ 1685499 w 2146111"/>
                  <a:gd name="connsiteY17-960" fmla="*/ 27296 h 1869743"/>
                  <a:gd name="connsiteX18-961" fmla="*/ 1299949 w 2146111"/>
                  <a:gd name="connsiteY18-962" fmla="*/ 112594 h 1869743"/>
                  <a:gd name="connsiteX19-963" fmla="*/ 1033818 w 2146111"/>
                  <a:gd name="connsiteY19-964" fmla="*/ 119418 h 1869743"/>
                  <a:gd name="connsiteX20-965" fmla="*/ 781335 w 2146111"/>
                  <a:gd name="connsiteY20-966" fmla="*/ 0 h 1869743"/>
                  <a:gd name="connsiteX0-967" fmla="*/ 781335 w 2146111"/>
                  <a:gd name="connsiteY0-968" fmla="*/ 0 h 1869743"/>
                  <a:gd name="connsiteX1-969" fmla="*/ 436729 w 2146111"/>
                  <a:gd name="connsiteY1-970" fmla="*/ 269543 h 1869743"/>
                  <a:gd name="connsiteX2-971" fmla="*/ 283191 w 2146111"/>
                  <a:gd name="connsiteY2-972" fmla="*/ 580030 h 1869743"/>
                  <a:gd name="connsiteX3-973" fmla="*/ 0 w 2146111"/>
                  <a:gd name="connsiteY3-974" fmla="*/ 887105 h 1869743"/>
                  <a:gd name="connsiteX4-975" fmla="*/ 160361 w 2146111"/>
                  <a:gd name="connsiteY4-976" fmla="*/ 1228299 h 1869743"/>
                  <a:gd name="connsiteX5-977" fmla="*/ 429905 w 2146111"/>
                  <a:gd name="connsiteY5-978" fmla="*/ 1402308 h 1869743"/>
                  <a:gd name="connsiteX6-979" fmla="*/ 484496 w 2146111"/>
                  <a:gd name="connsiteY6-980" fmla="*/ 1757149 h 1869743"/>
                  <a:gd name="connsiteX7-981" fmla="*/ 719920 w 2146111"/>
                  <a:gd name="connsiteY7-982" fmla="*/ 1869743 h 1869743"/>
                  <a:gd name="connsiteX8-983" fmla="*/ 1115705 w 2146111"/>
                  <a:gd name="connsiteY8-984" fmla="*/ 1760561 h 1869743"/>
                  <a:gd name="connsiteX9-985" fmla="*/ 1613848 w 2146111"/>
                  <a:gd name="connsiteY9-986" fmla="*/ 1835624 h 1869743"/>
                  <a:gd name="connsiteX10-987" fmla="*/ 1934570 w 2146111"/>
                  <a:gd name="connsiteY10-988" fmla="*/ 1777621 h 1869743"/>
                  <a:gd name="connsiteX11-989" fmla="*/ 2023281 w 2146111"/>
                  <a:gd name="connsiteY11-990" fmla="*/ 1572905 h 1869743"/>
                  <a:gd name="connsiteX12-991" fmla="*/ 2006221 w 2146111"/>
                  <a:gd name="connsiteY12-992" fmla="*/ 1252182 h 1869743"/>
                  <a:gd name="connsiteX13-993" fmla="*/ 2146111 w 2146111"/>
                  <a:gd name="connsiteY13-994" fmla="*/ 1037230 h 1869743"/>
                  <a:gd name="connsiteX14-995" fmla="*/ 2006222 w 2146111"/>
                  <a:gd name="connsiteY14-996" fmla="*/ 730155 h 1869743"/>
                  <a:gd name="connsiteX15-997" fmla="*/ 1897039 w 2146111"/>
                  <a:gd name="connsiteY15-998" fmla="*/ 573206 h 1869743"/>
                  <a:gd name="connsiteX16-999" fmla="*/ 1914099 w 2146111"/>
                  <a:gd name="connsiteY16-1000" fmla="*/ 249072 h 1869743"/>
                  <a:gd name="connsiteX17-1001" fmla="*/ 1685499 w 2146111"/>
                  <a:gd name="connsiteY17-1002" fmla="*/ 27296 h 1869743"/>
                  <a:gd name="connsiteX18-1003" fmla="*/ 1299949 w 2146111"/>
                  <a:gd name="connsiteY18-1004" fmla="*/ 112594 h 1869743"/>
                  <a:gd name="connsiteX19-1005" fmla="*/ 1033818 w 2146111"/>
                  <a:gd name="connsiteY19-1006" fmla="*/ 119418 h 1869743"/>
                  <a:gd name="connsiteX20-1007" fmla="*/ 781335 w 2146111"/>
                  <a:gd name="connsiteY20-1008" fmla="*/ 0 h 1869743"/>
                  <a:gd name="connsiteX0-1009" fmla="*/ 781335 w 2147446"/>
                  <a:gd name="connsiteY0-1010" fmla="*/ 0 h 1869743"/>
                  <a:gd name="connsiteX1-1011" fmla="*/ 436729 w 2147446"/>
                  <a:gd name="connsiteY1-1012" fmla="*/ 269543 h 1869743"/>
                  <a:gd name="connsiteX2-1013" fmla="*/ 283191 w 2147446"/>
                  <a:gd name="connsiteY2-1014" fmla="*/ 580030 h 1869743"/>
                  <a:gd name="connsiteX3-1015" fmla="*/ 0 w 2147446"/>
                  <a:gd name="connsiteY3-1016" fmla="*/ 887105 h 1869743"/>
                  <a:gd name="connsiteX4-1017" fmla="*/ 160361 w 2147446"/>
                  <a:gd name="connsiteY4-1018" fmla="*/ 1228299 h 1869743"/>
                  <a:gd name="connsiteX5-1019" fmla="*/ 429905 w 2147446"/>
                  <a:gd name="connsiteY5-1020" fmla="*/ 1402308 h 1869743"/>
                  <a:gd name="connsiteX6-1021" fmla="*/ 484496 w 2147446"/>
                  <a:gd name="connsiteY6-1022" fmla="*/ 1757149 h 1869743"/>
                  <a:gd name="connsiteX7-1023" fmla="*/ 719920 w 2147446"/>
                  <a:gd name="connsiteY7-1024" fmla="*/ 1869743 h 1869743"/>
                  <a:gd name="connsiteX8-1025" fmla="*/ 1115705 w 2147446"/>
                  <a:gd name="connsiteY8-1026" fmla="*/ 1760561 h 1869743"/>
                  <a:gd name="connsiteX9-1027" fmla="*/ 1613848 w 2147446"/>
                  <a:gd name="connsiteY9-1028" fmla="*/ 1835624 h 1869743"/>
                  <a:gd name="connsiteX10-1029" fmla="*/ 1934570 w 2147446"/>
                  <a:gd name="connsiteY10-1030" fmla="*/ 1777621 h 1869743"/>
                  <a:gd name="connsiteX11-1031" fmla="*/ 2023281 w 2147446"/>
                  <a:gd name="connsiteY11-1032" fmla="*/ 1572905 h 1869743"/>
                  <a:gd name="connsiteX12-1033" fmla="*/ 2006221 w 2147446"/>
                  <a:gd name="connsiteY12-1034" fmla="*/ 1252182 h 1869743"/>
                  <a:gd name="connsiteX13-1035" fmla="*/ 2146111 w 2147446"/>
                  <a:gd name="connsiteY13-1036" fmla="*/ 1037230 h 1869743"/>
                  <a:gd name="connsiteX14-1037" fmla="*/ 2006222 w 2147446"/>
                  <a:gd name="connsiteY14-1038" fmla="*/ 730155 h 1869743"/>
                  <a:gd name="connsiteX15-1039" fmla="*/ 1897039 w 2147446"/>
                  <a:gd name="connsiteY15-1040" fmla="*/ 573206 h 1869743"/>
                  <a:gd name="connsiteX16-1041" fmla="*/ 1914099 w 2147446"/>
                  <a:gd name="connsiteY16-1042" fmla="*/ 249072 h 1869743"/>
                  <a:gd name="connsiteX17-1043" fmla="*/ 1685499 w 2147446"/>
                  <a:gd name="connsiteY17-1044" fmla="*/ 27296 h 1869743"/>
                  <a:gd name="connsiteX18-1045" fmla="*/ 1299949 w 2147446"/>
                  <a:gd name="connsiteY18-1046" fmla="*/ 112594 h 1869743"/>
                  <a:gd name="connsiteX19-1047" fmla="*/ 1033818 w 2147446"/>
                  <a:gd name="connsiteY19-1048" fmla="*/ 119418 h 1869743"/>
                  <a:gd name="connsiteX20-1049" fmla="*/ 781335 w 2147446"/>
                  <a:gd name="connsiteY20-1050" fmla="*/ 0 h 1869743"/>
                  <a:gd name="connsiteX0-1051" fmla="*/ 781335 w 2147446"/>
                  <a:gd name="connsiteY0-1052" fmla="*/ 0 h 1869743"/>
                  <a:gd name="connsiteX1-1053" fmla="*/ 436729 w 2147446"/>
                  <a:gd name="connsiteY1-1054" fmla="*/ 269543 h 1869743"/>
                  <a:gd name="connsiteX2-1055" fmla="*/ 283191 w 2147446"/>
                  <a:gd name="connsiteY2-1056" fmla="*/ 580030 h 1869743"/>
                  <a:gd name="connsiteX3-1057" fmla="*/ 0 w 2147446"/>
                  <a:gd name="connsiteY3-1058" fmla="*/ 887105 h 1869743"/>
                  <a:gd name="connsiteX4-1059" fmla="*/ 160361 w 2147446"/>
                  <a:gd name="connsiteY4-1060" fmla="*/ 1228299 h 1869743"/>
                  <a:gd name="connsiteX5-1061" fmla="*/ 429905 w 2147446"/>
                  <a:gd name="connsiteY5-1062" fmla="*/ 1402308 h 1869743"/>
                  <a:gd name="connsiteX6-1063" fmla="*/ 484496 w 2147446"/>
                  <a:gd name="connsiteY6-1064" fmla="*/ 1757149 h 1869743"/>
                  <a:gd name="connsiteX7-1065" fmla="*/ 719920 w 2147446"/>
                  <a:gd name="connsiteY7-1066" fmla="*/ 1869743 h 1869743"/>
                  <a:gd name="connsiteX8-1067" fmla="*/ 1115705 w 2147446"/>
                  <a:gd name="connsiteY8-1068" fmla="*/ 1760561 h 1869743"/>
                  <a:gd name="connsiteX9-1069" fmla="*/ 1613848 w 2147446"/>
                  <a:gd name="connsiteY9-1070" fmla="*/ 1835624 h 1869743"/>
                  <a:gd name="connsiteX10-1071" fmla="*/ 1934570 w 2147446"/>
                  <a:gd name="connsiteY10-1072" fmla="*/ 1777621 h 1869743"/>
                  <a:gd name="connsiteX11-1073" fmla="*/ 2023281 w 2147446"/>
                  <a:gd name="connsiteY11-1074" fmla="*/ 1572905 h 1869743"/>
                  <a:gd name="connsiteX12-1075" fmla="*/ 2006221 w 2147446"/>
                  <a:gd name="connsiteY12-1076" fmla="*/ 1252182 h 1869743"/>
                  <a:gd name="connsiteX13-1077" fmla="*/ 2146111 w 2147446"/>
                  <a:gd name="connsiteY13-1078" fmla="*/ 1037230 h 1869743"/>
                  <a:gd name="connsiteX14-1079" fmla="*/ 2006222 w 2147446"/>
                  <a:gd name="connsiteY14-1080" fmla="*/ 730155 h 1869743"/>
                  <a:gd name="connsiteX15-1081" fmla="*/ 1897039 w 2147446"/>
                  <a:gd name="connsiteY15-1082" fmla="*/ 573206 h 1869743"/>
                  <a:gd name="connsiteX16-1083" fmla="*/ 1914099 w 2147446"/>
                  <a:gd name="connsiteY16-1084" fmla="*/ 249072 h 1869743"/>
                  <a:gd name="connsiteX17-1085" fmla="*/ 1685499 w 2147446"/>
                  <a:gd name="connsiteY17-1086" fmla="*/ 27296 h 1869743"/>
                  <a:gd name="connsiteX18-1087" fmla="*/ 1299949 w 2147446"/>
                  <a:gd name="connsiteY18-1088" fmla="*/ 112594 h 1869743"/>
                  <a:gd name="connsiteX19-1089" fmla="*/ 1033818 w 2147446"/>
                  <a:gd name="connsiteY19-1090" fmla="*/ 119418 h 1869743"/>
                  <a:gd name="connsiteX20-1091" fmla="*/ 781335 w 2147446"/>
                  <a:gd name="connsiteY20-1092" fmla="*/ 0 h 1869743"/>
                  <a:gd name="connsiteX0-1093" fmla="*/ 781335 w 2147446"/>
                  <a:gd name="connsiteY0-1094" fmla="*/ 0 h 1869743"/>
                  <a:gd name="connsiteX1-1095" fmla="*/ 436729 w 2147446"/>
                  <a:gd name="connsiteY1-1096" fmla="*/ 269543 h 1869743"/>
                  <a:gd name="connsiteX2-1097" fmla="*/ 283191 w 2147446"/>
                  <a:gd name="connsiteY2-1098" fmla="*/ 580030 h 1869743"/>
                  <a:gd name="connsiteX3-1099" fmla="*/ 0 w 2147446"/>
                  <a:gd name="connsiteY3-1100" fmla="*/ 887105 h 1869743"/>
                  <a:gd name="connsiteX4-1101" fmla="*/ 160361 w 2147446"/>
                  <a:gd name="connsiteY4-1102" fmla="*/ 1228299 h 1869743"/>
                  <a:gd name="connsiteX5-1103" fmla="*/ 429905 w 2147446"/>
                  <a:gd name="connsiteY5-1104" fmla="*/ 1402308 h 1869743"/>
                  <a:gd name="connsiteX6-1105" fmla="*/ 484496 w 2147446"/>
                  <a:gd name="connsiteY6-1106" fmla="*/ 1757149 h 1869743"/>
                  <a:gd name="connsiteX7-1107" fmla="*/ 719920 w 2147446"/>
                  <a:gd name="connsiteY7-1108" fmla="*/ 1869743 h 1869743"/>
                  <a:gd name="connsiteX8-1109" fmla="*/ 1115705 w 2147446"/>
                  <a:gd name="connsiteY8-1110" fmla="*/ 1760561 h 1869743"/>
                  <a:gd name="connsiteX9-1111" fmla="*/ 1613848 w 2147446"/>
                  <a:gd name="connsiteY9-1112" fmla="*/ 1835624 h 1869743"/>
                  <a:gd name="connsiteX10-1113" fmla="*/ 1934570 w 2147446"/>
                  <a:gd name="connsiteY10-1114" fmla="*/ 1777621 h 1869743"/>
                  <a:gd name="connsiteX11-1115" fmla="*/ 2023281 w 2147446"/>
                  <a:gd name="connsiteY11-1116" fmla="*/ 1572905 h 1869743"/>
                  <a:gd name="connsiteX12-1117" fmla="*/ 2006221 w 2147446"/>
                  <a:gd name="connsiteY12-1118" fmla="*/ 1252182 h 1869743"/>
                  <a:gd name="connsiteX13-1119" fmla="*/ 2146111 w 2147446"/>
                  <a:gd name="connsiteY13-1120" fmla="*/ 1037230 h 1869743"/>
                  <a:gd name="connsiteX14-1121" fmla="*/ 2006222 w 2147446"/>
                  <a:gd name="connsiteY14-1122" fmla="*/ 730155 h 1869743"/>
                  <a:gd name="connsiteX15-1123" fmla="*/ 1897039 w 2147446"/>
                  <a:gd name="connsiteY15-1124" fmla="*/ 573206 h 1869743"/>
                  <a:gd name="connsiteX16-1125" fmla="*/ 1914099 w 2147446"/>
                  <a:gd name="connsiteY16-1126" fmla="*/ 249072 h 1869743"/>
                  <a:gd name="connsiteX17-1127" fmla="*/ 1685499 w 2147446"/>
                  <a:gd name="connsiteY17-1128" fmla="*/ 27296 h 1869743"/>
                  <a:gd name="connsiteX18-1129" fmla="*/ 1299949 w 2147446"/>
                  <a:gd name="connsiteY18-1130" fmla="*/ 112594 h 1869743"/>
                  <a:gd name="connsiteX19-1131" fmla="*/ 1033818 w 2147446"/>
                  <a:gd name="connsiteY19-1132" fmla="*/ 119418 h 1869743"/>
                  <a:gd name="connsiteX20-1133" fmla="*/ 781335 w 2147446"/>
                  <a:gd name="connsiteY20-1134" fmla="*/ 0 h 1869743"/>
                  <a:gd name="connsiteX0-1135" fmla="*/ 781335 w 2147561"/>
                  <a:gd name="connsiteY0-1136" fmla="*/ 0 h 1869743"/>
                  <a:gd name="connsiteX1-1137" fmla="*/ 436729 w 2147561"/>
                  <a:gd name="connsiteY1-1138" fmla="*/ 269543 h 1869743"/>
                  <a:gd name="connsiteX2-1139" fmla="*/ 283191 w 2147561"/>
                  <a:gd name="connsiteY2-1140" fmla="*/ 580030 h 1869743"/>
                  <a:gd name="connsiteX3-1141" fmla="*/ 0 w 2147561"/>
                  <a:gd name="connsiteY3-1142" fmla="*/ 887105 h 1869743"/>
                  <a:gd name="connsiteX4-1143" fmla="*/ 160361 w 2147561"/>
                  <a:gd name="connsiteY4-1144" fmla="*/ 1228299 h 1869743"/>
                  <a:gd name="connsiteX5-1145" fmla="*/ 429905 w 2147561"/>
                  <a:gd name="connsiteY5-1146" fmla="*/ 1402308 h 1869743"/>
                  <a:gd name="connsiteX6-1147" fmla="*/ 484496 w 2147561"/>
                  <a:gd name="connsiteY6-1148" fmla="*/ 1757149 h 1869743"/>
                  <a:gd name="connsiteX7-1149" fmla="*/ 719920 w 2147561"/>
                  <a:gd name="connsiteY7-1150" fmla="*/ 1869743 h 1869743"/>
                  <a:gd name="connsiteX8-1151" fmla="*/ 1115705 w 2147561"/>
                  <a:gd name="connsiteY8-1152" fmla="*/ 1760561 h 1869743"/>
                  <a:gd name="connsiteX9-1153" fmla="*/ 1613848 w 2147561"/>
                  <a:gd name="connsiteY9-1154" fmla="*/ 1835624 h 1869743"/>
                  <a:gd name="connsiteX10-1155" fmla="*/ 1934570 w 2147561"/>
                  <a:gd name="connsiteY10-1156" fmla="*/ 1777621 h 1869743"/>
                  <a:gd name="connsiteX11-1157" fmla="*/ 2023281 w 2147561"/>
                  <a:gd name="connsiteY11-1158" fmla="*/ 1572905 h 1869743"/>
                  <a:gd name="connsiteX12-1159" fmla="*/ 2006221 w 2147561"/>
                  <a:gd name="connsiteY12-1160" fmla="*/ 1252182 h 1869743"/>
                  <a:gd name="connsiteX13-1161" fmla="*/ 2081283 w 2147561"/>
                  <a:gd name="connsiteY13-1162" fmla="*/ 1160060 h 1869743"/>
                  <a:gd name="connsiteX14-1163" fmla="*/ 2146111 w 2147561"/>
                  <a:gd name="connsiteY14-1164" fmla="*/ 1037230 h 1869743"/>
                  <a:gd name="connsiteX15-1165" fmla="*/ 2006222 w 2147561"/>
                  <a:gd name="connsiteY15-1166" fmla="*/ 730155 h 1869743"/>
                  <a:gd name="connsiteX16-1167" fmla="*/ 1897039 w 2147561"/>
                  <a:gd name="connsiteY16-1168" fmla="*/ 573206 h 1869743"/>
                  <a:gd name="connsiteX17-1169" fmla="*/ 1914099 w 2147561"/>
                  <a:gd name="connsiteY17-1170" fmla="*/ 249072 h 1869743"/>
                  <a:gd name="connsiteX18-1171" fmla="*/ 1685499 w 2147561"/>
                  <a:gd name="connsiteY18-1172" fmla="*/ 27296 h 1869743"/>
                  <a:gd name="connsiteX19-1173" fmla="*/ 1299949 w 2147561"/>
                  <a:gd name="connsiteY19-1174" fmla="*/ 112594 h 1869743"/>
                  <a:gd name="connsiteX20-1175" fmla="*/ 1033818 w 2147561"/>
                  <a:gd name="connsiteY20-1176" fmla="*/ 119418 h 1869743"/>
                  <a:gd name="connsiteX21" fmla="*/ 781335 w 2147561"/>
                  <a:gd name="connsiteY21" fmla="*/ 0 h 1869743"/>
                  <a:gd name="connsiteX0-1177" fmla="*/ 781335 w 2147561"/>
                  <a:gd name="connsiteY0-1178" fmla="*/ 0 h 1869743"/>
                  <a:gd name="connsiteX1-1179" fmla="*/ 436729 w 2147561"/>
                  <a:gd name="connsiteY1-1180" fmla="*/ 269543 h 1869743"/>
                  <a:gd name="connsiteX2-1181" fmla="*/ 283191 w 2147561"/>
                  <a:gd name="connsiteY2-1182" fmla="*/ 580030 h 1869743"/>
                  <a:gd name="connsiteX3-1183" fmla="*/ 0 w 2147561"/>
                  <a:gd name="connsiteY3-1184" fmla="*/ 887105 h 1869743"/>
                  <a:gd name="connsiteX4-1185" fmla="*/ 160361 w 2147561"/>
                  <a:gd name="connsiteY4-1186" fmla="*/ 1228299 h 1869743"/>
                  <a:gd name="connsiteX5-1187" fmla="*/ 429905 w 2147561"/>
                  <a:gd name="connsiteY5-1188" fmla="*/ 1402308 h 1869743"/>
                  <a:gd name="connsiteX6-1189" fmla="*/ 484496 w 2147561"/>
                  <a:gd name="connsiteY6-1190" fmla="*/ 1757149 h 1869743"/>
                  <a:gd name="connsiteX7-1191" fmla="*/ 719920 w 2147561"/>
                  <a:gd name="connsiteY7-1192" fmla="*/ 1869743 h 1869743"/>
                  <a:gd name="connsiteX8-1193" fmla="*/ 1115705 w 2147561"/>
                  <a:gd name="connsiteY8-1194" fmla="*/ 1760561 h 1869743"/>
                  <a:gd name="connsiteX9-1195" fmla="*/ 1613848 w 2147561"/>
                  <a:gd name="connsiteY9-1196" fmla="*/ 1835624 h 1869743"/>
                  <a:gd name="connsiteX10-1197" fmla="*/ 1934570 w 2147561"/>
                  <a:gd name="connsiteY10-1198" fmla="*/ 1777621 h 1869743"/>
                  <a:gd name="connsiteX11-1199" fmla="*/ 2023281 w 2147561"/>
                  <a:gd name="connsiteY11-1200" fmla="*/ 1572905 h 1869743"/>
                  <a:gd name="connsiteX12-1201" fmla="*/ 1995985 w 2147561"/>
                  <a:gd name="connsiteY12-1202" fmla="*/ 1313597 h 1869743"/>
                  <a:gd name="connsiteX13-1203" fmla="*/ 2081283 w 2147561"/>
                  <a:gd name="connsiteY13-1204" fmla="*/ 1160060 h 1869743"/>
                  <a:gd name="connsiteX14-1205" fmla="*/ 2146111 w 2147561"/>
                  <a:gd name="connsiteY14-1206" fmla="*/ 1037230 h 1869743"/>
                  <a:gd name="connsiteX15-1207" fmla="*/ 2006222 w 2147561"/>
                  <a:gd name="connsiteY15-1208" fmla="*/ 730155 h 1869743"/>
                  <a:gd name="connsiteX16-1209" fmla="*/ 1897039 w 2147561"/>
                  <a:gd name="connsiteY16-1210" fmla="*/ 573206 h 1869743"/>
                  <a:gd name="connsiteX17-1211" fmla="*/ 1914099 w 2147561"/>
                  <a:gd name="connsiteY17-1212" fmla="*/ 249072 h 1869743"/>
                  <a:gd name="connsiteX18-1213" fmla="*/ 1685499 w 2147561"/>
                  <a:gd name="connsiteY18-1214" fmla="*/ 27296 h 1869743"/>
                  <a:gd name="connsiteX19-1215" fmla="*/ 1299949 w 2147561"/>
                  <a:gd name="connsiteY19-1216" fmla="*/ 112594 h 1869743"/>
                  <a:gd name="connsiteX20-1217" fmla="*/ 1033818 w 2147561"/>
                  <a:gd name="connsiteY20-1218" fmla="*/ 119418 h 1869743"/>
                  <a:gd name="connsiteX21-1219" fmla="*/ 781335 w 2147561"/>
                  <a:gd name="connsiteY21-1220" fmla="*/ 0 h 1869743"/>
                  <a:gd name="connsiteX0-1221" fmla="*/ 781335 w 2147446"/>
                  <a:gd name="connsiteY0-1222" fmla="*/ 0 h 1869743"/>
                  <a:gd name="connsiteX1-1223" fmla="*/ 436729 w 2147446"/>
                  <a:gd name="connsiteY1-1224" fmla="*/ 269543 h 1869743"/>
                  <a:gd name="connsiteX2-1225" fmla="*/ 283191 w 2147446"/>
                  <a:gd name="connsiteY2-1226" fmla="*/ 580030 h 1869743"/>
                  <a:gd name="connsiteX3-1227" fmla="*/ 0 w 2147446"/>
                  <a:gd name="connsiteY3-1228" fmla="*/ 887105 h 1869743"/>
                  <a:gd name="connsiteX4-1229" fmla="*/ 160361 w 2147446"/>
                  <a:gd name="connsiteY4-1230" fmla="*/ 1228299 h 1869743"/>
                  <a:gd name="connsiteX5-1231" fmla="*/ 429905 w 2147446"/>
                  <a:gd name="connsiteY5-1232" fmla="*/ 1402308 h 1869743"/>
                  <a:gd name="connsiteX6-1233" fmla="*/ 484496 w 2147446"/>
                  <a:gd name="connsiteY6-1234" fmla="*/ 1757149 h 1869743"/>
                  <a:gd name="connsiteX7-1235" fmla="*/ 719920 w 2147446"/>
                  <a:gd name="connsiteY7-1236" fmla="*/ 1869743 h 1869743"/>
                  <a:gd name="connsiteX8-1237" fmla="*/ 1115705 w 2147446"/>
                  <a:gd name="connsiteY8-1238" fmla="*/ 1760561 h 1869743"/>
                  <a:gd name="connsiteX9-1239" fmla="*/ 1613848 w 2147446"/>
                  <a:gd name="connsiteY9-1240" fmla="*/ 1835624 h 1869743"/>
                  <a:gd name="connsiteX10-1241" fmla="*/ 1934570 w 2147446"/>
                  <a:gd name="connsiteY10-1242" fmla="*/ 1777621 h 1869743"/>
                  <a:gd name="connsiteX11-1243" fmla="*/ 2023281 w 2147446"/>
                  <a:gd name="connsiteY11-1244" fmla="*/ 1572905 h 1869743"/>
                  <a:gd name="connsiteX12-1245" fmla="*/ 1995985 w 2147446"/>
                  <a:gd name="connsiteY12-1246" fmla="*/ 1313597 h 1869743"/>
                  <a:gd name="connsiteX13-1247" fmla="*/ 2057399 w 2147446"/>
                  <a:gd name="connsiteY13-1248" fmla="*/ 1204415 h 1869743"/>
                  <a:gd name="connsiteX14-1249" fmla="*/ 2146111 w 2147446"/>
                  <a:gd name="connsiteY14-1250" fmla="*/ 1037230 h 1869743"/>
                  <a:gd name="connsiteX15-1251" fmla="*/ 2006222 w 2147446"/>
                  <a:gd name="connsiteY15-1252" fmla="*/ 730155 h 1869743"/>
                  <a:gd name="connsiteX16-1253" fmla="*/ 1897039 w 2147446"/>
                  <a:gd name="connsiteY16-1254" fmla="*/ 573206 h 1869743"/>
                  <a:gd name="connsiteX17-1255" fmla="*/ 1914099 w 2147446"/>
                  <a:gd name="connsiteY17-1256" fmla="*/ 249072 h 1869743"/>
                  <a:gd name="connsiteX18-1257" fmla="*/ 1685499 w 2147446"/>
                  <a:gd name="connsiteY18-1258" fmla="*/ 27296 h 1869743"/>
                  <a:gd name="connsiteX19-1259" fmla="*/ 1299949 w 2147446"/>
                  <a:gd name="connsiteY19-1260" fmla="*/ 112594 h 1869743"/>
                  <a:gd name="connsiteX20-1261" fmla="*/ 1033818 w 2147446"/>
                  <a:gd name="connsiteY20-1262" fmla="*/ 119418 h 1869743"/>
                  <a:gd name="connsiteX21-1263" fmla="*/ 781335 w 2147446"/>
                  <a:gd name="connsiteY21-1264" fmla="*/ 0 h 1869743"/>
                  <a:gd name="connsiteX0-1265" fmla="*/ 781335 w 2147446"/>
                  <a:gd name="connsiteY0-1266" fmla="*/ 0 h 1869743"/>
                  <a:gd name="connsiteX1-1267" fmla="*/ 436729 w 2147446"/>
                  <a:gd name="connsiteY1-1268" fmla="*/ 269543 h 1869743"/>
                  <a:gd name="connsiteX2-1269" fmla="*/ 283191 w 2147446"/>
                  <a:gd name="connsiteY2-1270" fmla="*/ 580030 h 1869743"/>
                  <a:gd name="connsiteX3-1271" fmla="*/ 0 w 2147446"/>
                  <a:gd name="connsiteY3-1272" fmla="*/ 887105 h 1869743"/>
                  <a:gd name="connsiteX4-1273" fmla="*/ 160361 w 2147446"/>
                  <a:gd name="connsiteY4-1274" fmla="*/ 1228299 h 1869743"/>
                  <a:gd name="connsiteX5-1275" fmla="*/ 429905 w 2147446"/>
                  <a:gd name="connsiteY5-1276" fmla="*/ 1402308 h 1869743"/>
                  <a:gd name="connsiteX6-1277" fmla="*/ 484496 w 2147446"/>
                  <a:gd name="connsiteY6-1278" fmla="*/ 1757149 h 1869743"/>
                  <a:gd name="connsiteX7-1279" fmla="*/ 719920 w 2147446"/>
                  <a:gd name="connsiteY7-1280" fmla="*/ 1869743 h 1869743"/>
                  <a:gd name="connsiteX8-1281" fmla="*/ 1115705 w 2147446"/>
                  <a:gd name="connsiteY8-1282" fmla="*/ 1760561 h 1869743"/>
                  <a:gd name="connsiteX9-1283" fmla="*/ 1613848 w 2147446"/>
                  <a:gd name="connsiteY9-1284" fmla="*/ 1835624 h 1869743"/>
                  <a:gd name="connsiteX10-1285" fmla="*/ 1934570 w 2147446"/>
                  <a:gd name="connsiteY10-1286" fmla="*/ 1777621 h 1869743"/>
                  <a:gd name="connsiteX11-1287" fmla="*/ 2023281 w 2147446"/>
                  <a:gd name="connsiteY11-1288" fmla="*/ 1572905 h 1869743"/>
                  <a:gd name="connsiteX12-1289" fmla="*/ 1995985 w 2147446"/>
                  <a:gd name="connsiteY12-1290" fmla="*/ 1313597 h 1869743"/>
                  <a:gd name="connsiteX13-1291" fmla="*/ 2057399 w 2147446"/>
                  <a:gd name="connsiteY13-1292" fmla="*/ 1204415 h 1869743"/>
                  <a:gd name="connsiteX14-1293" fmla="*/ 2146111 w 2147446"/>
                  <a:gd name="connsiteY14-1294" fmla="*/ 1037230 h 1869743"/>
                  <a:gd name="connsiteX15-1295" fmla="*/ 2006222 w 2147446"/>
                  <a:gd name="connsiteY15-1296" fmla="*/ 730155 h 1869743"/>
                  <a:gd name="connsiteX16-1297" fmla="*/ 1897039 w 2147446"/>
                  <a:gd name="connsiteY16-1298" fmla="*/ 573206 h 1869743"/>
                  <a:gd name="connsiteX17-1299" fmla="*/ 1914099 w 2147446"/>
                  <a:gd name="connsiteY17-1300" fmla="*/ 249072 h 1869743"/>
                  <a:gd name="connsiteX18-1301" fmla="*/ 1685499 w 2147446"/>
                  <a:gd name="connsiteY18-1302" fmla="*/ 27296 h 1869743"/>
                  <a:gd name="connsiteX19-1303" fmla="*/ 1299949 w 2147446"/>
                  <a:gd name="connsiteY19-1304" fmla="*/ 112594 h 1869743"/>
                  <a:gd name="connsiteX20-1305" fmla="*/ 1033818 w 2147446"/>
                  <a:gd name="connsiteY20-1306" fmla="*/ 119418 h 1869743"/>
                  <a:gd name="connsiteX21-1307" fmla="*/ 781335 w 2147446"/>
                  <a:gd name="connsiteY21-1308" fmla="*/ 0 h 1869743"/>
                  <a:gd name="connsiteX0-1309" fmla="*/ 781335 w 2147446"/>
                  <a:gd name="connsiteY0-1310" fmla="*/ 0 h 1869743"/>
                  <a:gd name="connsiteX1-1311" fmla="*/ 436729 w 2147446"/>
                  <a:gd name="connsiteY1-1312" fmla="*/ 269543 h 1869743"/>
                  <a:gd name="connsiteX2-1313" fmla="*/ 283191 w 2147446"/>
                  <a:gd name="connsiteY2-1314" fmla="*/ 580030 h 1869743"/>
                  <a:gd name="connsiteX3-1315" fmla="*/ 0 w 2147446"/>
                  <a:gd name="connsiteY3-1316" fmla="*/ 887105 h 1869743"/>
                  <a:gd name="connsiteX4-1317" fmla="*/ 160361 w 2147446"/>
                  <a:gd name="connsiteY4-1318" fmla="*/ 1228299 h 1869743"/>
                  <a:gd name="connsiteX5-1319" fmla="*/ 429905 w 2147446"/>
                  <a:gd name="connsiteY5-1320" fmla="*/ 1402308 h 1869743"/>
                  <a:gd name="connsiteX6-1321" fmla="*/ 484496 w 2147446"/>
                  <a:gd name="connsiteY6-1322" fmla="*/ 1757149 h 1869743"/>
                  <a:gd name="connsiteX7-1323" fmla="*/ 719920 w 2147446"/>
                  <a:gd name="connsiteY7-1324" fmla="*/ 1869743 h 1869743"/>
                  <a:gd name="connsiteX8-1325" fmla="*/ 1115705 w 2147446"/>
                  <a:gd name="connsiteY8-1326" fmla="*/ 1760561 h 1869743"/>
                  <a:gd name="connsiteX9-1327" fmla="*/ 1613848 w 2147446"/>
                  <a:gd name="connsiteY9-1328" fmla="*/ 1835624 h 1869743"/>
                  <a:gd name="connsiteX10-1329" fmla="*/ 1934570 w 2147446"/>
                  <a:gd name="connsiteY10-1330" fmla="*/ 1777621 h 1869743"/>
                  <a:gd name="connsiteX11-1331" fmla="*/ 2023281 w 2147446"/>
                  <a:gd name="connsiteY11-1332" fmla="*/ 1572905 h 1869743"/>
                  <a:gd name="connsiteX12-1333" fmla="*/ 1995985 w 2147446"/>
                  <a:gd name="connsiteY12-1334" fmla="*/ 1313597 h 1869743"/>
                  <a:gd name="connsiteX13-1335" fmla="*/ 2057399 w 2147446"/>
                  <a:gd name="connsiteY13-1336" fmla="*/ 1204415 h 1869743"/>
                  <a:gd name="connsiteX14-1337" fmla="*/ 2146111 w 2147446"/>
                  <a:gd name="connsiteY14-1338" fmla="*/ 1037230 h 1869743"/>
                  <a:gd name="connsiteX15-1339" fmla="*/ 2006222 w 2147446"/>
                  <a:gd name="connsiteY15-1340" fmla="*/ 730155 h 1869743"/>
                  <a:gd name="connsiteX16-1341" fmla="*/ 1897039 w 2147446"/>
                  <a:gd name="connsiteY16-1342" fmla="*/ 573206 h 1869743"/>
                  <a:gd name="connsiteX17-1343" fmla="*/ 1914099 w 2147446"/>
                  <a:gd name="connsiteY17-1344" fmla="*/ 249072 h 1869743"/>
                  <a:gd name="connsiteX18-1345" fmla="*/ 1685499 w 2147446"/>
                  <a:gd name="connsiteY18-1346" fmla="*/ 27296 h 1869743"/>
                  <a:gd name="connsiteX19-1347" fmla="*/ 1299949 w 2147446"/>
                  <a:gd name="connsiteY19-1348" fmla="*/ 112594 h 1869743"/>
                  <a:gd name="connsiteX20-1349" fmla="*/ 1033818 w 2147446"/>
                  <a:gd name="connsiteY20-1350" fmla="*/ 119418 h 1869743"/>
                  <a:gd name="connsiteX21-1351" fmla="*/ 781335 w 2147446"/>
                  <a:gd name="connsiteY21-1352" fmla="*/ 0 h 1869743"/>
                  <a:gd name="connsiteX0-1353" fmla="*/ 781335 w 2147446"/>
                  <a:gd name="connsiteY0-1354" fmla="*/ 0 h 1869743"/>
                  <a:gd name="connsiteX1-1355" fmla="*/ 436729 w 2147446"/>
                  <a:gd name="connsiteY1-1356" fmla="*/ 269543 h 1869743"/>
                  <a:gd name="connsiteX2-1357" fmla="*/ 283191 w 2147446"/>
                  <a:gd name="connsiteY2-1358" fmla="*/ 580030 h 1869743"/>
                  <a:gd name="connsiteX3-1359" fmla="*/ 0 w 2147446"/>
                  <a:gd name="connsiteY3-1360" fmla="*/ 887105 h 1869743"/>
                  <a:gd name="connsiteX4-1361" fmla="*/ 160361 w 2147446"/>
                  <a:gd name="connsiteY4-1362" fmla="*/ 1228299 h 1869743"/>
                  <a:gd name="connsiteX5-1363" fmla="*/ 429905 w 2147446"/>
                  <a:gd name="connsiteY5-1364" fmla="*/ 1402308 h 1869743"/>
                  <a:gd name="connsiteX6-1365" fmla="*/ 484496 w 2147446"/>
                  <a:gd name="connsiteY6-1366" fmla="*/ 1757149 h 1869743"/>
                  <a:gd name="connsiteX7-1367" fmla="*/ 719920 w 2147446"/>
                  <a:gd name="connsiteY7-1368" fmla="*/ 1869743 h 1869743"/>
                  <a:gd name="connsiteX8-1369" fmla="*/ 1115705 w 2147446"/>
                  <a:gd name="connsiteY8-1370" fmla="*/ 1760561 h 1869743"/>
                  <a:gd name="connsiteX9-1371" fmla="*/ 1613848 w 2147446"/>
                  <a:gd name="connsiteY9-1372" fmla="*/ 1835624 h 1869743"/>
                  <a:gd name="connsiteX10-1373" fmla="*/ 1934570 w 2147446"/>
                  <a:gd name="connsiteY10-1374" fmla="*/ 1777621 h 1869743"/>
                  <a:gd name="connsiteX11-1375" fmla="*/ 2023281 w 2147446"/>
                  <a:gd name="connsiteY11-1376" fmla="*/ 1572905 h 1869743"/>
                  <a:gd name="connsiteX12-1377" fmla="*/ 1995985 w 2147446"/>
                  <a:gd name="connsiteY12-1378" fmla="*/ 1313597 h 1869743"/>
                  <a:gd name="connsiteX13-1379" fmla="*/ 2057399 w 2147446"/>
                  <a:gd name="connsiteY13-1380" fmla="*/ 1204415 h 1869743"/>
                  <a:gd name="connsiteX14-1381" fmla="*/ 2146111 w 2147446"/>
                  <a:gd name="connsiteY14-1382" fmla="*/ 1037230 h 1869743"/>
                  <a:gd name="connsiteX15-1383" fmla="*/ 2006222 w 2147446"/>
                  <a:gd name="connsiteY15-1384" fmla="*/ 730155 h 1869743"/>
                  <a:gd name="connsiteX16-1385" fmla="*/ 1897039 w 2147446"/>
                  <a:gd name="connsiteY16-1386" fmla="*/ 573206 h 1869743"/>
                  <a:gd name="connsiteX17-1387" fmla="*/ 1914099 w 2147446"/>
                  <a:gd name="connsiteY17-1388" fmla="*/ 249072 h 1869743"/>
                  <a:gd name="connsiteX18-1389" fmla="*/ 1685499 w 2147446"/>
                  <a:gd name="connsiteY18-1390" fmla="*/ 27296 h 1869743"/>
                  <a:gd name="connsiteX19-1391" fmla="*/ 1299949 w 2147446"/>
                  <a:gd name="connsiteY19-1392" fmla="*/ 112594 h 1869743"/>
                  <a:gd name="connsiteX20-1393" fmla="*/ 1033818 w 2147446"/>
                  <a:gd name="connsiteY20-1394" fmla="*/ 119418 h 1869743"/>
                  <a:gd name="connsiteX21-1395" fmla="*/ 781335 w 2147446"/>
                  <a:gd name="connsiteY21-1396" fmla="*/ 0 h 1869743"/>
                  <a:gd name="connsiteX0-1397" fmla="*/ 781335 w 2147446"/>
                  <a:gd name="connsiteY0-1398" fmla="*/ 0 h 1869743"/>
                  <a:gd name="connsiteX1-1399" fmla="*/ 436729 w 2147446"/>
                  <a:gd name="connsiteY1-1400" fmla="*/ 269543 h 1869743"/>
                  <a:gd name="connsiteX2-1401" fmla="*/ 283191 w 2147446"/>
                  <a:gd name="connsiteY2-1402" fmla="*/ 580030 h 1869743"/>
                  <a:gd name="connsiteX3-1403" fmla="*/ 0 w 2147446"/>
                  <a:gd name="connsiteY3-1404" fmla="*/ 887105 h 1869743"/>
                  <a:gd name="connsiteX4-1405" fmla="*/ 160361 w 2147446"/>
                  <a:gd name="connsiteY4-1406" fmla="*/ 1228299 h 1869743"/>
                  <a:gd name="connsiteX5-1407" fmla="*/ 429905 w 2147446"/>
                  <a:gd name="connsiteY5-1408" fmla="*/ 1402308 h 1869743"/>
                  <a:gd name="connsiteX6-1409" fmla="*/ 484496 w 2147446"/>
                  <a:gd name="connsiteY6-1410" fmla="*/ 1757149 h 1869743"/>
                  <a:gd name="connsiteX7-1411" fmla="*/ 719920 w 2147446"/>
                  <a:gd name="connsiteY7-1412" fmla="*/ 1869743 h 1869743"/>
                  <a:gd name="connsiteX8-1413" fmla="*/ 1115705 w 2147446"/>
                  <a:gd name="connsiteY8-1414" fmla="*/ 1760561 h 1869743"/>
                  <a:gd name="connsiteX9-1415" fmla="*/ 1613848 w 2147446"/>
                  <a:gd name="connsiteY9-1416" fmla="*/ 1835624 h 1869743"/>
                  <a:gd name="connsiteX10-1417" fmla="*/ 1934570 w 2147446"/>
                  <a:gd name="connsiteY10-1418" fmla="*/ 1777621 h 1869743"/>
                  <a:gd name="connsiteX11-1419" fmla="*/ 2023281 w 2147446"/>
                  <a:gd name="connsiteY11-1420" fmla="*/ 1572905 h 1869743"/>
                  <a:gd name="connsiteX12-1421" fmla="*/ 1995985 w 2147446"/>
                  <a:gd name="connsiteY12-1422" fmla="*/ 1313597 h 1869743"/>
                  <a:gd name="connsiteX13-1423" fmla="*/ 2057399 w 2147446"/>
                  <a:gd name="connsiteY13-1424" fmla="*/ 1204415 h 1869743"/>
                  <a:gd name="connsiteX14-1425" fmla="*/ 2146111 w 2147446"/>
                  <a:gd name="connsiteY14-1426" fmla="*/ 1037230 h 1869743"/>
                  <a:gd name="connsiteX15-1427" fmla="*/ 2006222 w 2147446"/>
                  <a:gd name="connsiteY15-1428" fmla="*/ 730155 h 1869743"/>
                  <a:gd name="connsiteX16-1429" fmla="*/ 1897039 w 2147446"/>
                  <a:gd name="connsiteY16-1430" fmla="*/ 573206 h 1869743"/>
                  <a:gd name="connsiteX17-1431" fmla="*/ 1914099 w 2147446"/>
                  <a:gd name="connsiteY17-1432" fmla="*/ 249072 h 1869743"/>
                  <a:gd name="connsiteX18-1433" fmla="*/ 1685499 w 2147446"/>
                  <a:gd name="connsiteY18-1434" fmla="*/ 27296 h 1869743"/>
                  <a:gd name="connsiteX19-1435" fmla="*/ 1299949 w 2147446"/>
                  <a:gd name="connsiteY19-1436" fmla="*/ 112594 h 1869743"/>
                  <a:gd name="connsiteX20-1437" fmla="*/ 1033818 w 2147446"/>
                  <a:gd name="connsiteY20-1438" fmla="*/ 119418 h 1869743"/>
                  <a:gd name="connsiteX21-1439" fmla="*/ 781335 w 2147446"/>
                  <a:gd name="connsiteY21-1440" fmla="*/ 0 h 1869743"/>
                  <a:gd name="connsiteX0-1441" fmla="*/ 781335 w 2147446"/>
                  <a:gd name="connsiteY0-1442" fmla="*/ 0 h 1869743"/>
                  <a:gd name="connsiteX1-1443" fmla="*/ 436729 w 2147446"/>
                  <a:gd name="connsiteY1-1444" fmla="*/ 269543 h 1869743"/>
                  <a:gd name="connsiteX2-1445" fmla="*/ 283191 w 2147446"/>
                  <a:gd name="connsiteY2-1446" fmla="*/ 580030 h 1869743"/>
                  <a:gd name="connsiteX3-1447" fmla="*/ 0 w 2147446"/>
                  <a:gd name="connsiteY3-1448" fmla="*/ 887105 h 1869743"/>
                  <a:gd name="connsiteX4-1449" fmla="*/ 160361 w 2147446"/>
                  <a:gd name="connsiteY4-1450" fmla="*/ 1228299 h 1869743"/>
                  <a:gd name="connsiteX5-1451" fmla="*/ 429905 w 2147446"/>
                  <a:gd name="connsiteY5-1452" fmla="*/ 1402308 h 1869743"/>
                  <a:gd name="connsiteX6-1453" fmla="*/ 484496 w 2147446"/>
                  <a:gd name="connsiteY6-1454" fmla="*/ 1757149 h 1869743"/>
                  <a:gd name="connsiteX7-1455" fmla="*/ 719920 w 2147446"/>
                  <a:gd name="connsiteY7-1456" fmla="*/ 1869743 h 1869743"/>
                  <a:gd name="connsiteX8-1457" fmla="*/ 1115705 w 2147446"/>
                  <a:gd name="connsiteY8-1458" fmla="*/ 1760561 h 1869743"/>
                  <a:gd name="connsiteX9-1459" fmla="*/ 1613848 w 2147446"/>
                  <a:gd name="connsiteY9-1460" fmla="*/ 1835624 h 1869743"/>
                  <a:gd name="connsiteX10-1461" fmla="*/ 1934570 w 2147446"/>
                  <a:gd name="connsiteY10-1462" fmla="*/ 1777621 h 1869743"/>
                  <a:gd name="connsiteX11-1463" fmla="*/ 2023281 w 2147446"/>
                  <a:gd name="connsiteY11-1464" fmla="*/ 1572905 h 1869743"/>
                  <a:gd name="connsiteX12-1465" fmla="*/ 1995985 w 2147446"/>
                  <a:gd name="connsiteY12-1466" fmla="*/ 1313597 h 1869743"/>
                  <a:gd name="connsiteX13-1467" fmla="*/ 2057399 w 2147446"/>
                  <a:gd name="connsiteY13-1468" fmla="*/ 1204415 h 1869743"/>
                  <a:gd name="connsiteX14-1469" fmla="*/ 2146111 w 2147446"/>
                  <a:gd name="connsiteY14-1470" fmla="*/ 1037230 h 1869743"/>
                  <a:gd name="connsiteX15-1471" fmla="*/ 2006222 w 2147446"/>
                  <a:gd name="connsiteY15-1472" fmla="*/ 730155 h 1869743"/>
                  <a:gd name="connsiteX16-1473" fmla="*/ 1897039 w 2147446"/>
                  <a:gd name="connsiteY16-1474" fmla="*/ 573206 h 1869743"/>
                  <a:gd name="connsiteX17-1475" fmla="*/ 1914099 w 2147446"/>
                  <a:gd name="connsiteY17-1476" fmla="*/ 249072 h 1869743"/>
                  <a:gd name="connsiteX18-1477" fmla="*/ 1685499 w 2147446"/>
                  <a:gd name="connsiteY18-1478" fmla="*/ 27296 h 1869743"/>
                  <a:gd name="connsiteX19-1479" fmla="*/ 1299949 w 2147446"/>
                  <a:gd name="connsiteY19-1480" fmla="*/ 112594 h 1869743"/>
                  <a:gd name="connsiteX20-1481" fmla="*/ 1033818 w 2147446"/>
                  <a:gd name="connsiteY20-1482" fmla="*/ 119418 h 1869743"/>
                  <a:gd name="connsiteX21-1483" fmla="*/ 781335 w 2147446"/>
                  <a:gd name="connsiteY21-1484" fmla="*/ 0 h 1869743"/>
                  <a:gd name="connsiteX0-1485" fmla="*/ 781335 w 2147446"/>
                  <a:gd name="connsiteY0-1486" fmla="*/ 0 h 1869743"/>
                  <a:gd name="connsiteX1-1487" fmla="*/ 436729 w 2147446"/>
                  <a:gd name="connsiteY1-1488" fmla="*/ 269543 h 1869743"/>
                  <a:gd name="connsiteX2-1489" fmla="*/ 283191 w 2147446"/>
                  <a:gd name="connsiteY2-1490" fmla="*/ 580030 h 1869743"/>
                  <a:gd name="connsiteX3-1491" fmla="*/ 0 w 2147446"/>
                  <a:gd name="connsiteY3-1492" fmla="*/ 887105 h 1869743"/>
                  <a:gd name="connsiteX4-1493" fmla="*/ 160361 w 2147446"/>
                  <a:gd name="connsiteY4-1494" fmla="*/ 1228299 h 1869743"/>
                  <a:gd name="connsiteX5-1495" fmla="*/ 429905 w 2147446"/>
                  <a:gd name="connsiteY5-1496" fmla="*/ 1402308 h 1869743"/>
                  <a:gd name="connsiteX6-1497" fmla="*/ 484496 w 2147446"/>
                  <a:gd name="connsiteY6-1498" fmla="*/ 1757149 h 1869743"/>
                  <a:gd name="connsiteX7-1499" fmla="*/ 719920 w 2147446"/>
                  <a:gd name="connsiteY7-1500" fmla="*/ 1869743 h 1869743"/>
                  <a:gd name="connsiteX8-1501" fmla="*/ 1115705 w 2147446"/>
                  <a:gd name="connsiteY8-1502" fmla="*/ 1760561 h 1869743"/>
                  <a:gd name="connsiteX9-1503" fmla="*/ 1613848 w 2147446"/>
                  <a:gd name="connsiteY9-1504" fmla="*/ 1835624 h 1869743"/>
                  <a:gd name="connsiteX10-1505" fmla="*/ 1934570 w 2147446"/>
                  <a:gd name="connsiteY10-1506" fmla="*/ 1777621 h 1869743"/>
                  <a:gd name="connsiteX11-1507" fmla="*/ 2023281 w 2147446"/>
                  <a:gd name="connsiteY11-1508" fmla="*/ 1572905 h 1869743"/>
                  <a:gd name="connsiteX12-1509" fmla="*/ 1995985 w 2147446"/>
                  <a:gd name="connsiteY12-1510" fmla="*/ 1313597 h 1869743"/>
                  <a:gd name="connsiteX13-1511" fmla="*/ 2057399 w 2147446"/>
                  <a:gd name="connsiteY13-1512" fmla="*/ 1204415 h 1869743"/>
                  <a:gd name="connsiteX14-1513" fmla="*/ 2146111 w 2147446"/>
                  <a:gd name="connsiteY14-1514" fmla="*/ 1037230 h 1869743"/>
                  <a:gd name="connsiteX15-1515" fmla="*/ 2006222 w 2147446"/>
                  <a:gd name="connsiteY15-1516" fmla="*/ 730155 h 1869743"/>
                  <a:gd name="connsiteX16-1517" fmla="*/ 1897039 w 2147446"/>
                  <a:gd name="connsiteY16-1518" fmla="*/ 573206 h 1869743"/>
                  <a:gd name="connsiteX17-1519" fmla="*/ 1914099 w 2147446"/>
                  <a:gd name="connsiteY17-1520" fmla="*/ 249072 h 1869743"/>
                  <a:gd name="connsiteX18-1521" fmla="*/ 1685499 w 2147446"/>
                  <a:gd name="connsiteY18-1522" fmla="*/ 27296 h 1869743"/>
                  <a:gd name="connsiteX19-1523" fmla="*/ 1299949 w 2147446"/>
                  <a:gd name="connsiteY19-1524" fmla="*/ 112594 h 1869743"/>
                  <a:gd name="connsiteX20-1525" fmla="*/ 1033818 w 2147446"/>
                  <a:gd name="connsiteY20-1526" fmla="*/ 119418 h 1869743"/>
                  <a:gd name="connsiteX21-1527" fmla="*/ 781335 w 2147446"/>
                  <a:gd name="connsiteY21-1528" fmla="*/ 0 h 1869743"/>
                  <a:gd name="connsiteX0-1529" fmla="*/ 781335 w 2147446"/>
                  <a:gd name="connsiteY0-1530" fmla="*/ 0 h 1869743"/>
                  <a:gd name="connsiteX1-1531" fmla="*/ 436729 w 2147446"/>
                  <a:gd name="connsiteY1-1532" fmla="*/ 269543 h 1869743"/>
                  <a:gd name="connsiteX2-1533" fmla="*/ 283191 w 2147446"/>
                  <a:gd name="connsiteY2-1534" fmla="*/ 580030 h 1869743"/>
                  <a:gd name="connsiteX3-1535" fmla="*/ 0 w 2147446"/>
                  <a:gd name="connsiteY3-1536" fmla="*/ 887105 h 1869743"/>
                  <a:gd name="connsiteX4-1537" fmla="*/ 160361 w 2147446"/>
                  <a:gd name="connsiteY4-1538" fmla="*/ 1228299 h 1869743"/>
                  <a:gd name="connsiteX5-1539" fmla="*/ 429905 w 2147446"/>
                  <a:gd name="connsiteY5-1540" fmla="*/ 1402308 h 1869743"/>
                  <a:gd name="connsiteX6-1541" fmla="*/ 484496 w 2147446"/>
                  <a:gd name="connsiteY6-1542" fmla="*/ 1757149 h 1869743"/>
                  <a:gd name="connsiteX7-1543" fmla="*/ 719920 w 2147446"/>
                  <a:gd name="connsiteY7-1544" fmla="*/ 1869743 h 1869743"/>
                  <a:gd name="connsiteX8-1545" fmla="*/ 1115705 w 2147446"/>
                  <a:gd name="connsiteY8-1546" fmla="*/ 1760561 h 1869743"/>
                  <a:gd name="connsiteX9-1547" fmla="*/ 1613848 w 2147446"/>
                  <a:gd name="connsiteY9-1548" fmla="*/ 1835624 h 1869743"/>
                  <a:gd name="connsiteX10-1549" fmla="*/ 1934570 w 2147446"/>
                  <a:gd name="connsiteY10-1550" fmla="*/ 1777621 h 1869743"/>
                  <a:gd name="connsiteX11-1551" fmla="*/ 2023281 w 2147446"/>
                  <a:gd name="connsiteY11-1552" fmla="*/ 1572905 h 1869743"/>
                  <a:gd name="connsiteX12-1553" fmla="*/ 1995985 w 2147446"/>
                  <a:gd name="connsiteY12-1554" fmla="*/ 1313597 h 1869743"/>
                  <a:gd name="connsiteX13-1555" fmla="*/ 2057399 w 2147446"/>
                  <a:gd name="connsiteY13-1556" fmla="*/ 1204415 h 1869743"/>
                  <a:gd name="connsiteX14-1557" fmla="*/ 2146111 w 2147446"/>
                  <a:gd name="connsiteY14-1558" fmla="*/ 1037230 h 1869743"/>
                  <a:gd name="connsiteX15-1559" fmla="*/ 2006222 w 2147446"/>
                  <a:gd name="connsiteY15-1560" fmla="*/ 730155 h 1869743"/>
                  <a:gd name="connsiteX16-1561" fmla="*/ 1897039 w 2147446"/>
                  <a:gd name="connsiteY16-1562" fmla="*/ 573206 h 1869743"/>
                  <a:gd name="connsiteX17-1563" fmla="*/ 1914099 w 2147446"/>
                  <a:gd name="connsiteY17-1564" fmla="*/ 249072 h 1869743"/>
                  <a:gd name="connsiteX18-1565" fmla="*/ 1685499 w 2147446"/>
                  <a:gd name="connsiteY18-1566" fmla="*/ 27296 h 1869743"/>
                  <a:gd name="connsiteX19-1567" fmla="*/ 1299949 w 2147446"/>
                  <a:gd name="connsiteY19-1568" fmla="*/ 112594 h 1869743"/>
                  <a:gd name="connsiteX20-1569" fmla="*/ 1033818 w 2147446"/>
                  <a:gd name="connsiteY20-1570" fmla="*/ 119418 h 1869743"/>
                  <a:gd name="connsiteX21-1571" fmla="*/ 781335 w 2147446"/>
                  <a:gd name="connsiteY21-1572" fmla="*/ 0 h 1869743"/>
                  <a:gd name="connsiteX0-1573" fmla="*/ 781335 w 2147446"/>
                  <a:gd name="connsiteY0-1574" fmla="*/ 0 h 1869743"/>
                  <a:gd name="connsiteX1-1575" fmla="*/ 436729 w 2147446"/>
                  <a:gd name="connsiteY1-1576" fmla="*/ 269543 h 1869743"/>
                  <a:gd name="connsiteX2-1577" fmla="*/ 283191 w 2147446"/>
                  <a:gd name="connsiteY2-1578" fmla="*/ 580030 h 1869743"/>
                  <a:gd name="connsiteX3-1579" fmla="*/ 0 w 2147446"/>
                  <a:gd name="connsiteY3-1580" fmla="*/ 887105 h 1869743"/>
                  <a:gd name="connsiteX4-1581" fmla="*/ 160361 w 2147446"/>
                  <a:gd name="connsiteY4-1582" fmla="*/ 1228299 h 1869743"/>
                  <a:gd name="connsiteX5-1583" fmla="*/ 429905 w 2147446"/>
                  <a:gd name="connsiteY5-1584" fmla="*/ 1402308 h 1869743"/>
                  <a:gd name="connsiteX6-1585" fmla="*/ 484496 w 2147446"/>
                  <a:gd name="connsiteY6-1586" fmla="*/ 1757149 h 1869743"/>
                  <a:gd name="connsiteX7-1587" fmla="*/ 719920 w 2147446"/>
                  <a:gd name="connsiteY7-1588" fmla="*/ 1869743 h 1869743"/>
                  <a:gd name="connsiteX8-1589" fmla="*/ 1115705 w 2147446"/>
                  <a:gd name="connsiteY8-1590" fmla="*/ 1760561 h 1869743"/>
                  <a:gd name="connsiteX9-1591" fmla="*/ 1603612 w 2147446"/>
                  <a:gd name="connsiteY9-1592" fmla="*/ 1821976 h 1869743"/>
                  <a:gd name="connsiteX10-1593" fmla="*/ 1934570 w 2147446"/>
                  <a:gd name="connsiteY10-1594" fmla="*/ 1777621 h 1869743"/>
                  <a:gd name="connsiteX11-1595" fmla="*/ 2023281 w 2147446"/>
                  <a:gd name="connsiteY11-1596" fmla="*/ 1572905 h 1869743"/>
                  <a:gd name="connsiteX12-1597" fmla="*/ 1995985 w 2147446"/>
                  <a:gd name="connsiteY12-1598" fmla="*/ 1313597 h 1869743"/>
                  <a:gd name="connsiteX13-1599" fmla="*/ 2057399 w 2147446"/>
                  <a:gd name="connsiteY13-1600" fmla="*/ 1204415 h 1869743"/>
                  <a:gd name="connsiteX14-1601" fmla="*/ 2146111 w 2147446"/>
                  <a:gd name="connsiteY14-1602" fmla="*/ 1037230 h 1869743"/>
                  <a:gd name="connsiteX15-1603" fmla="*/ 2006222 w 2147446"/>
                  <a:gd name="connsiteY15-1604" fmla="*/ 730155 h 1869743"/>
                  <a:gd name="connsiteX16-1605" fmla="*/ 1897039 w 2147446"/>
                  <a:gd name="connsiteY16-1606" fmla="*/ 573206 h 1869743"/>
                  <a:gd name="connsiteX17-1607" fmla="*/ 1914099 w 2147446"/>
                  <a:gd name="connsiteY17-1608" fmla="*/ 249072 h 1869743"/>
                  <a:gd name="connsiteX18-1609" fmla="*/ 1685499 w 2147446"/>
                  <a:gd name="connsiteY18-1610" fmla="*/ 27296 h 1869743"/>
                  <a:gd name="connsiteX19-1611" fmla="*/ 1299949 w 2147446"/>
                  <a:gd name="connsiteY19-1612" fmla="*/ 112594 h 1869743"/>
                  <a:gd name="connsiteX20-1613" fmla="*/ 1033818 w 2147446"/>
                  <a:gd name="connsiteY20-1614" fmla="*/ 119418 h 1869743"/>
                  <a:gd name="connsiteX21-1615" fmla="*/ 781335 w 2147446"/>
                  <a:gd name="connsiteY21-1616" fmla="*/ 0 h 1869743"/>
                  <a:gd name="connsiteX0-1617" fmla="*/ 781335 w 2147446"/>
                  <a:gd name="connsiteY0-1618" fmla="*/ 0 h 1869743"/>
                  <a:gd name="connsiteX1-1619" fmla="*/ 436729 w 2147446"/>
                  <a:gd name="connsiteY1-1620" fmla="*/ 269543 h 1869743"/>
                  <a:gd name="connsiteX2-1621" fmla="*/ 283191 w 2147446"/>
                  <a:gd name="connsiteY2-1622" fmla="*/ 580030 h 1869743"/>
                  <a:gd name="connsiteX3-1623" fmla="*/ 0 w 2147446"/>
                  <a:gd name="connsiteY3-1624" fmla="*/ 887105 h 1869743"/>
                  <a:gd name="connsiteX4-1625" fmla="*/ 160361 w 2147446"/>
                  <a:gd name="connsiteY4-1626" fmla="*/ 1228299 h 1869743"/>
                  <a:gd name="connsiteX5-1627" fmla="*/ 429905 w 2147446"/>
                  <a:gd name="connsiteY5-1628" fmla="*/ 1402308 h 1869743"/>
                  <a:gd name="connsiteX6-1629" fmla="*/ 484496 w 2147446"/>
                  <a:gd name="connsiteY6-1630" fmla="*/ 1757149 h 1869743"/>
                  <a:gd name="connsiteX7-1631" fmla="*/ 719920 w 2147446"/>
                  <a:gd name="connsiteY7-1632" fmla="*/ 1869743 h 1869743"/>
                  <a:gd name="connsiteX8-1633" fmla="*/ 1115705 w 2147446"/>
                  <a:gd name="connsiteY8-1634" fmla="*/ 1760561 h 1869743"/>
                  <a:gd name="connsiteX9-1635" fmla="*/ 1603612 w 2147446"/>
                  <a:gd name="connsiteY9-1636" fmla="*/ 1821976 h 1869743"/>
                  <a:gd name="connsiteX10-1637" fmla="*/ 1934570 w 2147446"/>
                  <a:gd name="connsiteY10-1638" fmla="*/ 1777621 h 1869743"/>
                  <a:gd name="connsiteX11-1639" fmla="*/ 2023281 w 2147446"/>
                  <a:gd name="connsiteY11-1640" fmla="*/ 1572905 h 1869743"/>
                  <a:gd name="connsiteX12-1641" fmla="*/ 1995985 w 2147446"/>
                  <a:gd name="connsiteY12-1642" fmla="*/ 1313597 h 1869743"/>
                  <a:gd name="connsiteX13-1643" fmla="*/ 2057399 w 2147446"/>
                  <a:gd name="connsiteY13-1644" fmla="*/ 1204415 h 1869743"/>
                  <a:gd name="connsiteX14-1645" fmla="*/ 2146111 w 2147446"/>
                  <a:gd name="connsiteY14-1646" fmla="*/ 1037230 h 1869743"/>
                  <a:gd name="connsiteX15-1647" fmla="*/ 2006222 w 2147446"/>
                  <a:gd name="connsiteY15-1648" fmla="*/ 730155 h 1869743"/>
                  <a:gd name="connsiteX16-1649" fmla="*/ 1897039 w 2147446"/>
                  <a:gd name="connsiteY16-1650" fmla="*/ 573206 h 1869743"/>
                  <a:gd name="connsiteX17-1651" fmla="*/ 1914099 w 2147446"/>
                  <a:gd name="connsiteY17-1652" fmla="*/ 249072 h 1869743"/>
                  <a:gd name="connsiteX18-1653" fmla="*/ 1685499 w 2147446"/>
                  <a:gd name="connsiteY18-1654" fmla="*/ 27296 h 1869743"/>
                  <a:gd name="connsiteX19-1655" fmla="*/ 1299949 w 2147446"/>
                  <a:gd name="connsiteY19-1656" fmla="*/ 112594 h 1869743"/>
                  <a:gd name="connsiteX20-1657" fmla="*/ 1033818 w 2147446"/>
                  <a:gd name="connsiteY20-1658" fmla="*/ 119418 h 1869743"/>
                  <a:gd name="connsiteX21-1659" fmla="*/ 781335 w 2147446"/>
                  <a:gd name="connsiteY21-1660" fmla="*/ 0 h 1869743"/>
                  <a:gd name="connsiteX0-1661" fmla="*/ 781335 w 2147446"/>
                  <a:gd name="connsiteY0-1662" fmla="*/ 0 h 1869743"/>
                  <a:gd name="connsiteX1-1663" fmla="*/ 436729 w 2147446"/>
                  <a:gd name="connsiteY1-1664" fmla="*/ 269543 h 1869743"/>
                  <a:gd name="connsiteX2-1665" fmla="*/ 283191 w 2147446"/>
                  <a:gd name="connsiteY2-1666" fmla="*/ 580030 h 1869743"/>
                  <a:gd name="connsiteX3-1667" fmla="*/ 0 w 2147446"/>
                  <a:gd name="connsiteY3-1668" fmla="*/ 887105 h 1869743"/>
                  <a:gd name="connsiteX4-1669" fmla="*/ 160361 w 2147446"/>
                  <a:gd name="connsiteY4-1670" fmla="*/ 1228299 h 1869743"/>
                  <a:gd name="connsiteX5-1671" fmla="*/ 429905 w 2147446"/>
                  <a:gd name="connsiteY5-1672" fmla="*/ 1402308 h 1869743"/>
                  <a:gd name="connsiteX6-1673" fmla="*/ 484496 w 2147446"/>
                  <a:gd name="connsiteY6-1674" fmla="*/ 1757149 h 1869743"/>
                  <a:gd name="connsiteX7-1675" fmla="*/ 719920 w 2147446"/>
                  <a:gd name="connsiteY7-1676" fmla="*/ 1869743 h 1869743"/>
                  <a:gd name="connsiteX8-1677" fmla="*/ 1115705 w 2147446"/>
                  <a:gd name="connsiteY8-1678" fmla="*/ 1760561 h 1869743"/>
                  <a:gd name="connsiteX9-1679" fmla="*/ 1603612 w 2147446"/>
                  <a:gd name="connsiteY9-1680" fmla="*/ 1821976 h 1869743"/>
                  <a:gd name="connsiteX10-1681" fmla="*/ 1934570 w 2147446"/>
                  <a:gd name="connsiteY10-1682" fmla="*/ 1777621 h 1869743"/>
                  <a:gd name="connsiteX11-1683" fmla="*/ 2023281 w 2147446"/>
                  <a:gd name="connsiteY11-1684" fmla="*/ 1572905 h 1869743"/>
                  <a:gd name="connsiteX12-1685" fmla="*/ 1995985 w 2147446"/>
                  <a:gd name="connsiteY12-1686" fmla="*/ 1313597 h 1869743"/>
                  <a:gd name="connsiteX13-1687" fmla="*/ 2057399 w 2147446"/>
                  <a:gd name="connsiteY13-1688" fmla="*/ 1204415 h 1869743"/>
                  <a:gd name="connsiteX14-1689" fmla="*/ 2146111 w 2147446"/>
                  <a:gd name="connsiteY14-1690" fmla="*/ 1037230 h 1869743"/>
                  <a:gd name="connsiteX15-1691" fmla="*/ 2006222 w 2147446"/>
                  <a:gd name="connsiteY15-1692" fmla="*/ 730155 h 1869743"/>
                  <a:gd name="connsiteX16-1693" fmla="*/ 1897039 w 2147446"/>
                  <a:gd name="connsiteY16-1694" fmla="*/ 573206 h 1869743"/>
                  <a:gd name="connsiteX17-1695" fmla="*/ 1914099 w 2147446"/>
                  <a:gd name="connsiteY17-1696" fmla="*/ 249072 h 1869743"/>
                  <a:gd name="connsiteX18-1697" fmla="*/ 1685499 w 2147446"/>
                  <a:gd name="connsiteY18-1698" fmla="*/ 27296 h 1869743"/>
                  <a:gd name="connsiteX19-1699" fmla="*/ 1299949 w 2147446"/>
                  <a:gd name="connsiteY19-1700" fmla="*/ 112594 h 1869743"/>
                  <a:gd name="connsiteX20-1701" fmla="*/ 1033818 w 2147446"/>
                  <a:gd name="connsiteY20-1702" fmla="*/ 119418 h 1869743"/>
                  <a:gd name="connsiteX21-1703" fmla="*/ 781335 w 2147446"/>
                  <a:gd name="connsiteY21-1704" fmla="*/ 0 h 1869743"/>
                  <a:gd name="connsiteX0-1705" fmla="*/ 781335 w 2147446"/>
                  <a:gd name="connsiteY0-1706" fmla="*/ 0 h 1869743"/>
                  <a:gd name="connsiteX1-1707" fmla="*/ 436729 w 2147446"/>
                  <a:gd name="connsiteY1-1708" fmla="*/ 269543 h 1869743"/>
                  <a:gd name="connsiteX2-1709" fmla="*/ 283191 w 2147446"/>
                  <a:gd name="connsiteY2-1710" fmla="*/ 580030 h 1869743"/>
                  <a:gd name="connsiteX3-1711" fmla="*/ 0 w 2147446"/>
                  <a:gd name="connsiteY3-1712" fmla="*/ 887105 h 1869743"/>
                  <a:gd name="connsiteX4-1713" fmla="*/ 160361 w 2147446"/>
                  <a:gd name="connsiteY4-1714" fmla="*/ 1228299 h 1869743"/>
                  <a:gd name="connsiteX5-1715" fmla="*/ 429905 w 2147446"/>
                  <a:gd name="connsiteY5-1716" fmla="*/ 1402308 h 1869743"/>
                  <a:gd name="connsiteX6-1717" fmla="*/ 484496 w 2147446"/>
                  <a:gd name="connsiteY6-1718" fmla="*/ 1757149 h 1869743"/>
                  <a:gd name="connsiteX7-1719" fmla="*/ 719920 w 2147446"/>
                  <a:gd name="connsiteY7-1720" fmla="*/ 1869743 h 1869743"/>
                  <a:gd name="connsiteX8-1721" fmla="*/ 1115705 w 2147446"/>
                  <a:gd name="connsiteY8-1722" fmla="*/ 1760561 h 1869743"/>
                  <a:gd name="connsiteX9-1723" fmla="*/ 1603612 w 2147446"/>
                  <a:gd name="connsiteY9-1724" fmla="*/ 1821976 h 1869743"/>
                  <a:gd name="connsiteX10-1725" fmla="*/ 1934570 w 2147446"/>
                  <a:gd name="connsiteY10-1726" fmla="*/ 1777621 h 1869743"/>
                  <a:gd name="connsiteX11-1727" fmla="*/ 2023281 w 2147446"/>
                  <a:gd name="connsiteY11-1728" fmla="*/ 1572905 h 1869743"/>
                  <a:gd name="connsiteX12-1729" fmla="*/ 1995985 w 2147446"/>
                  <a:gd name="connsiteY12-1730" fmla="*/ 1313597 h 1869743"/>
                  <a:gd name="connsiteX13-1731" fmla="*/ 2057399 w 2147446"/>
                  <a:gd name="connsiteY13-1732" fmla="*/ 1204415 h 1869743"/>
                  <a:gd name="connsiteX14-1733" fmla="*/ 2146111 w 2147446"/>
                  <a:gd name="connsiteY14-1734" fmla="*/ 1037230 h 1869743"/>
                  <a:gd name="connsiteX15-1735" fmla="*/ 2006222 w 2147446"/>
                  <a:gd name="connsiteY15-1736" fmla="*/ 730155 h 1869743"/>
                  <a:gd name="connsiteX16-1737" fmla="*/ 1897039 w 2147446"/>
                  <a:gd name="connsiteY16-1738" fmla="*/ 573206 h 1869743"/>
                  <a:gd name="connsiteX17-1739" fmla="*/ 1914099 w 2147446"/>
                  <a:gd name="connsiteY17-1740" fmla="*/ 249072 h 1869743"/>
                  <a:gd name="connsiteX18-1741" fmla="*/ 1685499 w 2147446"/>
                  <a:gd name="connsiteY18-1742" fmla="*/ 27296 h 1869743"/>
                  <a:gd name="connsiteX19-1743" fmla="*/ 1299949 w 2147446"/>
                  <a:gd name="connsiteY19-1744" fmla="*/ 112594 h 1869743"/>
                  <a:gd name="connsiteX20-1745" fmla="*/ 1033818 w 2147446"/>
                  <a:gd name="connsiteY20-1746" fmla="*/ 119418 h 1869743"/>
                  <a:gd name="connsiteX21-1747" fmla="*/ 781335 w 2147446"/>
                  <a:gd name="connsiteY21-1748" fmla="*/ 0 h 1869743"/>
                  <a:gd name="connsiteX0-1749" fmla="*/ 781335 w 2147446"/>
                  <a:gd name="connsiteY0-1750" fmla="*/ 0 h 1870589"/>
                  <a:gd name="connsiteX1-1751" fmla="*/ 436729 w 2147446"/>
                  <a:gd name="connsiteY1-1752" fmla="*/ 269543 h 1870589"/>
                  <a:gd name="connsiteX2-1753" fmla="*/ 283191 w 2147446"/>
                  <a:gd name="connsiteY2-1754" fmla="*/ 580030 h 1870589"/>
                  <a:gd name="connsiteX3-1755" fmla="*/ 0 w 2147446"/>
                  <a:gd name="connsiteY3-1756" fmla="*/ 887105 h 1870589"/>
                  <a:gd name="connsiteX4-1757" fmla="*/ 160361 w 2147446"/>
                  <a:gd name="connsiteY4-1758" fmla="*/ 1228299 h 1870589"/>
                  <a:gd name="connsiteX5-1759" fmla="*/ 429905 w 2147446"/>
                  <a:gd name="connsiteY5-1760" fmla="*/ 1402308 h 1870589"/>
                  <a:gd name="connsiteX6-1761" fmla="*/ 484496 w 2147446"/>
                  <a:gd name="connsiteY6-1762" fmla="*/ 1757149 h 1870589"/>
                  <a:gd name="connsiteX7-1763" fmla="*/ 719920 w 2147446"/>
                  <a:gd name="connsiteY7-1764" fmla="*/ 1869743 h 1870589"/>
                  <a:gd name="connsiteX8-1765" fmla="*/ 1115705 w 2147446"/>
                  <a:gd name="connsiteY8-1766" fmla="*/ 1760561 h 1870589"/>
                  <a:gd name="connsiteX9-1767" fmla="*/ 1603612 w 2147446"/>
                  <a:gd name="connsiteY9-1768" fmla="*/ 1821976 h 1870589"/>
                  <a:gd name="connsiteX10-1769" fmla="*/ 1934570 w 2147446"/>
                  <a:gd name="connsiteY10-1770" fmla="*/ 1777621 h 1870589"/>
                  <a:gd name="connsiteX11-1771" fmla="*/ 2023281 w 2147446"/>
                  <a:gd name="connsiteY11-1772" fmla="*/ 1572905 h 1870589"/>
                  <a:gd name="connsiteX12-1773" fmla="*/ 1995985 w 2147446"/>
                  <a:gd name="connsiteY12-1774" fmla="*/ 1313597 h 1870589"/>
                  <a:gd name="connsiteX13-1775" fmla="*/ 2057399 w 2147446"/>
                  <a:gd name="connsiteY13-1776" fmla="*/ 1204415 h 1870589"/>
                  <a:gd name="connsiteX14-1777" fmla="*/ 2146111 w 2147446"/>
                  <a:gd name="connsiteY14-1778" fmla="*/ 1037230 h 1870589"/>
                  <a:gd name="connsiteX15-1779" fmla="*/ 2006222 w 2147446"/>
                  <a:gd name="connsiteY15-1780" fmla="*/ 730155 h 1870589"/>
                  <a:gd name="connsiteX16-1781" fmla="*/ 1897039 w 2147446"/>
                  <a:gd name="connsiteY16-1782" fmla="*/ 573206 h 1870589"/>
                  <a:gd name="connsiteX17-1783" fmla="*/ 1914099 w 2147446"/>
                  <a:gd name="connsiteY17-1784" fmla="*/ 249072 h 1870589"/>
                  <a:gd name="connsiteX18-1785" fmla="*/ 1685499 w 2147446"/>
                  <a:gd name="connsiteY18-1786" fmla="*/ 27296 h 1870589"/>
                  <a:gd name="connsiteX19-1787" fmla="*/ 1299949 w 2147446"/>
                  <a:gd name="connsiteY19-1788" fmla="*/ 112594 h 1870589"/>
                  <a:gd name="connsiteX20-1789" fmla="*/ 1033818 w 2147446"/>
                  <a:gd name="connsiteY20-1790" fmla="*/ 119418 h 1870589"/>
                  <a:gd name="connsiteX21-1791" fmla="*/ 781335 w 2147446"/>
                  <a:gd name="connsiteY21-1792" fmla="*/ 0 h 1870589"/>
                  <a:gd name="connsiteX0-1793" fmla="*/ 781335 w 2147446"/>
                  <a:gd name="connsiteY0-1794" fmla="*/ 0 h 1870817"/>
                  <a:gd name="connsiteX1-1795" fmla="*/ 436729 w 2147446"/>
                  <a:gd name="connsiteY1-1796" fmla="*/ 269543 h 1870817"/>
                  <a:gd name="connsiteX2-1797" fmla="*/ 283191 w 2147446"/>
                  <a:gd name="connsiteY2-1798" fmla="*/ 580030 h 1870817"/>
                  <a:gd name="connsiteX3-1799" fmla="*/ 0 w 2147446"/>
                  <a:gd name="connsiteY3-1800" fmla="*/ 887105 h 1870817"/>
                  <a:gd name="connsiteX4-1801" fmla="*/ 160361 w 2147446"/>
                  <a:gd name="connsiteY4-1802" fmla="*/ 1228299 h 1870817"/>
                  <a:gd name="connsiteX5-1803" fmla="*/ 429905 w 2147446"/>
                  <a:gd name="connsiteY5-1804" fmla="*/ 1402308 h 1870817"/>
                  <a:gd name="connsiteX6-1805" fmla="*/ 484496 w 2147446"/>
                  <a:gd name="connsiteY6-1806" fmla="*/ 1757149 h 1870817"/>
                  <a:gd name="connsiteX7-1807" fmla="*/ 719920 w 2147446"/>
                  <a:gd name="connsiteY7-1808" fmla="*/ 1869743 h 1870817"/>
                  <a:gd name="connsiteX8-1809" fmla="*/ 1115705 w 2147446"/>
                  <a:gd name="connsiteY8-1810" fmla="*/ 1760561 h 1870817"/>
                  <a:gd name="connsiteX9-1811" fmla="*/ 1603612 w 2147446"/>
                  <a:gd name="connsiteY9-1812" fmla="*/ 1821976 h 1870817"/>
                  <a:gd name="connsiteX10-1813" fmla="*/ 1934570 w 2147446"/>
                  <a:gd name="connsiteY10-1814" fmla="*/ 1777621 h 1870817"/>
                  <a:gd name="connsiteX11-1815" fmla="*/ 2023281 w 2147446"/>
                  <a:gd name="connsiteY11-1816" fmla="*/ 1572905 h 1870817"/>
                  <a:gd name="connsiteX12-1817" fmla="*/ 1995985 w 2147446"/>
                  <a:gd name="connsiteY12-1818" fmla="*/ 1313597 h 1870817"/>
                  <a:gd name="connsiteX13-1819" fmla="*/ 2057399 w 2147446"/>
                  <a:gd name="connsiteY13-1820" fmla="*/ 1204415 h 1870817"/>
                  <a:gd name="connsiteX14-1821" fmla="*/ 2146111 w 2147446"/>
                  <a:gd name="connsiteY14-1822" fmla="*/ 1037230 h 1870817"/>
                  <a:gd name="connsiteX15-1823" fmla="*/ 2006222 w 2147446"/>
                  <a:gd name="connsiteY15-1824" fmla="*/ 730155 h 1870817"/>
                  <a:gd name="connsiteX16-1825" fmla="*/ 1897039 w 2147446"/>
                  <a:gd name="connsiteY16-1826" fmla="*/ 573206 h 1870817"/>
                  <a:gd name="connsiteX17-1827" fmla="*/ 1914099 w 2147446"/>
                  <a:gd name="connsiteY17-1828" fmla="*/ 249072 h 1870817"/>
                  <a:gd name="connsiteX18-1829" fmla="*/ 1685499 w 2147446"/>
                  <a:gd name="connsiteY18-1830" fmla="*/ 27296 h 1870817"/>
                  <a:gd name="connsiteX19-1831" fmla="*/ 1299949 w 2147446"/>
                  <a:gd name="connsiteY19-1832" fmla="*/ 112594 h 1870817"/>
                  <a:gd name="connsiteX20-1833" fmla="*/ 1033818 w 2147446"/>
                  <a:gd name="connsiteY20-1834" fmla="*/ 119418 h 1870817"/>
                  <a:gd name="connsiteX21-1835" fmla="*/ 781335 w 2147446"/>
                  <a:gd name="connsiteY21-1836" fmla="*/ 0 h 1870817"/>
                  <a:gd name="connsiteX0-1837" fmla="*/ 781335 w 2147446"/>
                  <a:gd name="connsiteY0-1838" fmla="*/ 0 h 1870361"/>
                  <a:gd name="connsiteX1-1839" fmla="*/ 436729 w 2147446"/>
                  <a:gd name="connsiteY1-1840" fmla="*/ 269543 h 1870361"/>
                  <a:gd name="connsiteX2-1841" fmla="*/ 283191 w 2147446"/>
                  <a:gd name="connsiteY2-1842" fmla="*/ 580030 h 1870361"/>
                  <a:gd name="connsiteX3-1843" fmla="*/ 0 w 2147446"/>
                  <a:gd name="connsiteY3-1844" fmla="*/ 887105 h 1870361"/>
                  <a:gd name="connsiteX4-1845" fmla="*/ 160361 w 2147446"/>
                  <a:gd name="connsiteY4-1846" fmla="*/ 1228299 h 1870361"/>
                  <a:gd name="connsiteX5-1847" fmla="*/ 429905 w 2147446"/>
                  <a:gd name="connsiteY5-1848" fmla="*/ 1402308 h 1870361"/>
                  <a:gd name="connsiteX6-1849" fmla="*/ 474260 w 2147446"/>
                  <a:gd name="connsiteY6-1850" fmla="*/ 1702558 h 1870361"/>
                  <a:gd name="connsiteX7-1851" fmla="*/ 719920 w 2147446"/>
                  <a:gd name="connsiteY7-1852" fmla="*/ 1869743 h 1870361"/>
                  <a:gd name="connsiteX8-1853" fmla="*/ 1115705 w 2147446"/>
                  <a:gd name="connsiteY8-1854" fmla="*/ 1760561 h 1870361"/>
                  <a:gd name="connsiteX9-1855" fmla="*/ 1603612 w 2147446"/>
                  <a:gd name="connsiteY9-1856" fmla="*/ 1821976 h 1870361"/>
                  <a:gd name="connsiteX10-1857" fmla="*/ 1934570 w 2147446"/>
                  <a:gd name="connsiteY10-1858" fmla="*/ 1777621 h 1870361"/>
                  <a:gd name="connsiteX11-1859" fmla="*/ 2023281 w 2147446"/>
                  <a:gd name="connsiteY11-1860" fmla="*/ 1572905 h 1870361"/>
                  <a:gd name="connsiteX12-1861" fmla="*/ 1995985 w 2147446"/>
                  <a:gd name="connsiteY12-1862" fmla="*/ 1313597 h 1870361"/>
                  <a:gd name="connsiteX13-1863" fmla="*/ 2057399 w 2147446"/>
                  <a:gd name="connsiteY13-1864" fmla="*/ 1204415 h 1870361"/>
                  <a:gd name="connsiteX14-1865" fmla="*/ 2146111 w 2147446"/>
                  <a:gd name="connsiteY14-1866" fmla="*/ 1037230 h 1870361"/>
                  <a:gd name="connsiteX15-1867" fmla="*/ 2006222 w 2147446"/>
                  <a:gd name="connsiteY15-1868" fmla="*/ 730155 h 1870361"/>
                  <a:gd name="connsiteX16-1869" fmla="*/ 1897039 w 2147446"/>
                  <a:gd name="connsiteY16-1870" fmla="*/ 573206 h 1870361"/>
                  <a:gd name="connsiteX17-1871" fmla="*/ 1914099 w 2147446"/>
                  <a:gd name="connsiteY17-1872" fmla="*/ 249072 h 1870361"/>
                  <a:gd name="connsiteX18-1873" fmla="*/ 1685499 w 2147446"/>
                  <a:gd name="connsiteY18-1874" fmla="*/ 27296 h 1870361"/>
                  <a:gd name="connsiteX19-1875" fmla="*/ 1299949 w 2147446"/>
                  <a:gd name="connsiteY19-1876" fmla="*/ 112594 h 1870361"/>
                  <a:gd name="connsiteX20-1877" fmla="*/ 1033818 w 2147446"/>
                  <a:gd name="connsiteY20-1878" fmla="*/ 119418 h 1870361"/>
                  <a:gd name="connsiteX21-1879" fmla="*/ 781335 w 2147446"/>
                  <a:gd name="connsiteY21-1880" fmla="*/ 0 h 1870361"/>
                  <a:gd name="connsiteX0-1881" fmla="*/ 781335 w 2147446"/>
                  <a:gd name="connsiteY0-1882" fmla="*/ 0 h 1870361"/>
                  <a:gd name="connsiteX1-1883" fmla="*/ 436729 w 2147446"/>
                  <a:gd name="connsiteY1-1884" fmla="*/ 269543 h 1870361"/>
                  <a:gd name="connsiteX2-1885" fmla="*/ 283191 w 2147446"/>
                  <a:gd name="connsiteY2-1886" fmla="*/ 580030 h 1870361"/>
                  <a:gd name="connsiteX3-1887" fmla="*/ 0 w 2147446"/>
                  <a:gd name="connsiteY3-1888" fmla="*/ 887105 h 1870361"/>
                  <a:gd name="connsiteX4-1889" fmla="*/ 160361 w 2147446"/>
                  <a:gd name="connsiteY4-1890" fmla="*/ 1228299 h 1870361"/>
                  <a:gd name="connsiteX5-1891" fmla="*/ 429905 w 2147446"/>
                  <a:gd name="connsiteY5-1892" fmla="*/ 1402308 h 1870361"/>
                  <a:gd name="connsiteX6-1893" fmla="*/ 474260 w 2147446"/>
                  <a:gd name="connsiteY6-1894" fmla="*/ 1702558 h 1870361"/>
                  <a:gd name="connsiteX7-1895" fmla="*/ 719920 w 2147446"/>
                  <a:gd name="connsiteY7-1896" fmla="*/ 1869743 h 1870361"/>
                  <a:gd name="connsiteX8-1897" fmla="*/ 1115705 w 2147446"/>
                  <a:gd name="connsiteY8-1898" fmla="*/ 1760561 h 1870361"/>
                  <a:gd name="connsiteX9-1899" fmla="*/ 1603612 w 2147446"/>
                  <a:gd name="connsiteY9-1900" fmla="*/ 1821976 h 1870361"/>
                  <a:gd name="connsiteX10-1901" fmla="*/ 1934570 w 2147446"/>
                  <a:gd name="connsiteY10-1902" fmla="*/ 1777621 h 1870361"/>
                  <a:gd name="connsiteX11-1903" fmla="*/ 2023281 w 2147446"/>
                  <a:gd name="connsiteY11-1904" fmla="*/ 1572905 h 1870361"/>
                  <a:gd name="connsiteX12-1905" fmla="*/ 1995985 w 2147446"/>
                  <a:gd name="connsiteY12-1906" fmla="*/ 1313597 h 1870361"/>
                  <a:gd name="connsiteX13-1907" fmla="*/ 2057399 w 2147446"/>
                  <a:gd name="connsiteY13-1908" fmla="*/ 1204415 h 1870361"/>
                  <a:gd name="connsiteX14-1909" fmla="*/ 2146111 w 2147446"/>
                  <a:gd name="connsiteY14-1910" fmla="*/ 1037230 h 1870361"/>
                  <a:gd name="connsiteX15-1911" fmla="*/ 2006222 w 2147446"/>
                  <a:gd name="connsiteY15-1912" fmla="*/ 730155 h 1870361"/>
                  <a:gd name="connsiteX16-1913" fmla="*/ 1897039 w 2147446"/>
                  <a:gd name="connsiteY16-1914" fmla="*/ 573206 h 1870361"/>
                  <a:gd name="connsiteX17-1915" fmla="*/ 1914099 w 2147446"/>
                  <a:gd name="connsiteY17-1916" fmla="*/ 249072 h 1870361"/>
                  <a:gd name="connsiteX18-1917" fmla="*/ 1685499 w 2147446"/>
                  <a:gd name="connsiteY18-1918" fmla="*/ 27296 h 1870361"/>
                  <a:gd name="connsiteX19-1919" fmla="*/ 1299949 w 2147446"/>
                  <a:gd name="connsiteY19-1920" fmla="*/ 112594 h 1870361"/>
                  <a:gd name="connsiteX20-1921" fmla="*/ 1033818 w 2147446"/>
                  <a:gd name="connsiteY20-1922" fmla="*/ 119418 h 1870361"/>
                  <a:gd name="connsiteX21-1923" fmla="*/ 781335 w 2147446"/>
                  <a:gd name="connsiteY21-1924" fmla="*/ 0 h 1870361"/>
                  <a:gd name="connsiteX0-1925" fmla="*/ 781335 w 2147446"/>
                  <a:gd name="connsiteY0-1926" fmla="*/ 0 h 1870361"/>
                  <a:gd name="connsiteX1-1927" fmla="*/ 436729 w 2147446"/>
                  <a:gd name="connsiteY1-1928" fmla="*/ 269543 h 1870361"/>
                  <a:gd name="connsiteX2-1929" fmla="*/ 283191 w 2147446"/>
                  <a:gd name="connsiteY2-1930" fmla="*/ 580030 h 1870361"/>
                  <a:gd name="connsiteX3-1931" fmla="*/ 0 w 2147446"/>
                  <a:gd name="connsiteY3-1932" fmla="*/ 887105 h 1870361"/>
                  <a:gd name="connsiteX4-1933" fmla="*/ 160361 w 2147446"/>
                  <a:gd name="connsiteY4-1934" fmla="*/ 1228299 h 1870361"/>
                  <a:gd name="connsiteX5-1935" fmla="*/ 429905 w 2147446"/>
                  <a:gd name="connsiteY5-1936" fmla="*/ 1402308 h 1870361"/>
                  <a:gd name="connsiteX6-1937" fmla="*/ 474260 w 2147446"/>
                  <a:gd name="connsiteY6-1938" fmla="*/ 1702558 h 1870361"/>
                  <a:gd name="connsiteX7-1939" fmla="*/ 719920 w 2147446"/>
                  <a:gd name="connsiteY7-1940" fmla="*/ 1869743 h 1870361"/>
                  <a:gd name="connsiteX8-1941" fmla="*/ 1115705 w 2147446"/>
                  <a:gd name="connsiteY8-1942" fmla="*/ 1760561 h 1870361"/>
                  <a:gd name="connsiteX9-1943" fmla="*/ 1603612 w 2147446"/>
                  <a:gd name="connsiteY9-1944" fmla="*/ 1821976 h 1870361"/>
                  <a:gd name="connsiteX10-1945" fmla="*/ 1934570 w 2147446"/>
                  <a:gd name="connsiteY10-1946" fmla="*/ 1777621 h 1870361"/>
                  <a:gd name="connsiteX11-1947" fmla="*/ 2023281 w 2147446"/>
                  <a:gd name="connsiteY11-1948" fmla="*/ 1572905 h 1870361"/>
                  <a:gd name="connsiteX12-1949" fmla="*/ 1995985 w 2147446"/>
                  <a:gd name="connsiteY12-1950" fmla="*/ 1313597 h 1870361"/>
                  <a:gd name="connsiteX13-1951" fmla="*/ 2057399 w 2147446"/>
                  <a:gd name="connsiteY13-1952" fmla="*/ 1204415 h 1870361"/>
                  <a:gd name="connsiteX14-1953" fmla="*/ 2146111 w 2147446"/>
                  <a:gd name="connsiteY14-1954" fmla="*/ 1037230 h 1870361"/>
                  <a:gd name="connsiteX15-1955" fmla="*/ 2006222 w 2147446"/>
                  <a:gd name="connsiteY15-1956" fmla="*/ 730155 h 1870361"/>
                  <a:gd name="connsiteX16-1957" fmla="*/ 1897039 w 2147446"/>
                  <a:gd name="connsiteY16-1958" fmla="*/ 573206 h 1870361"/>
                  <a:gd name="connsiteX17-1959" fmla="*/ 1914099 w 2147446"/>
                  <a:gd name="connsiteY17-1960" fmla="*/ 249072 h 1870361"/>
                  <a:gd name="connsiteX18-1961" fmla="*/ 1685499 w 2147446"/>
                  <a:gd name="connsiteY18-1962" fmla="*/ 27296 h 1870361"/>
                  <a:gd name="connsiteX19-1963" fmla="*/ 1299949 w 2147446"/>
                  <a:gd name="connsiteY19-1964" fmla="*/ 112594 h 1870361"/>
                  <a:gd name="connsiteX20-1965" fmla="*/ 1033818 w 2147446"/>
                  <a:gd name="connsiteY20-1966" fmla="*/ 119418 h 1870361"/>
                  <a:gd name="connsiteX21-1967" fmla="*/ 781335 w 2147446"/>
                  <a:gd name="connsiteY21-1968" fmla="*/ 0 h 1870361"/>
                  <a:gd name="connsiteX0-1969" fmla="*/ 781335 w 2147446"/>
                  <a:gd name="connsiteY0-1970" fmla="*/ 0 h 1870361"/>
                  <a:gd name="connsiteX1-1971" fmla="*/ 436729 w 2147446"/>
                  <a:gd name="connsiteY1-1972" fmla="*/ 269543 h 1870361"/>
                  <a:gd name="connsiteX2-1973" fmla="*/ 283191 w 2147446"/>
                  <a:gd name="connsiteY2-1974" fmla="*/ 580030 h 1870361"/>
                  <a:gd name="connsiteX3-1975" fmla="*/ 0 w 2147446"/>
                  <a:gd name="connsiteY3-1976" fmla="*/ 887105 h 1870361"/>
                  <a:gd name="connsiteX4-1977" fmla="*/ 160361 w 2147446"/>
                  <a:gd name="connsiteY4-1978" fmla="*/ 1228299 h 1870361"/>
                  <a:gd name="connsiteX5-1979" fmla="*/ 429905 w 2147446"/>
                  <a:gd name="connsiteY5-1980" fmla="*/ 1402308 h 1870361"/>
                  <a:gd name="connsiteX6-1981" fmla="*/ 474260 w 2147446"/>
                  <a:gd name="connsiteY6-1982" fmla="*/ 1702558 h 1870361"/>
                  <a:gd name="connsiteX7-1983" fmla="*/ 719920 w 2147446"/>
                  <a:gd name="connsiteY7-1984" fmla="*/ 1869743 h 1870361"/>
                  <a:gd name="connsiteX8-1985" fmla="*/ 1115705 w 2147446"/>
                  <a:gd name="connsiteY8-1986" fmla="*/ 1760561 h 1870361"/>
                  <a:gd name="connsiteX9-1987" fmla="*/ 1603612 w 2147446"/>
                  <a:gd name="connsiteY9-1988" fmla="*/ 1821976 h 1870361"/>
                  <a:gd name="connsiteX10-1989" fmla="*/ 1934570 w 2147446"/>
                  <a:gd name="connsiteY10-1990" fmla="*/ 1777621 h 1870361"/>
                  <a:gd name="connsiteX11-1991" fmla="*/ 2023281 w 2147446"/>
                  <a:gd name="connsiteY11-1992" fmla="*/ 1572905 h 1870361"/>
                  <a:gd name="connsiteX12-1993" fmla="*/ 1995985 w 2147446"/>
                  <a:gd name="connsiteY12-1994" fmla="*/ 1313597 h 1870361"/>
                  <a:gd name="connsiteX13-1995" fmla="*/ 2057399 w 2147446"/>
                  <a:gd name="connsiteY13-1996" fmla="*/ 1204415 h 1870361"/>
                  <a:gd name="connsiteX14-1997" fmla="*/ 2146111 w 2147446"/>
                  <a:gd name="connsiteY14-1998" fmla="*/ 1037230 h 1870361"/>
                  <a:gd name="connsiteX15-1999" fmla="*/ 2006222 w 2147446"/>
                  <a:gd name="connsiteY15-2000" fmla="*/ 730155 h 1870361"/>
                  <a:gd name="connsiteX16-2001" fmla="*/ 1897039 w 2147446"/>
                  <a:gd name="connsiteY16-2002" fmla="*/ 573206 h 1870361"/>
                  <a:gd name="connsiteX17-2003" fmla="*/ 1914099 w 2147446"/>
                  <a:gd name="connsiteY17-2004" fmla="*/ 249072 h 1870361"/>
                  <a:gd name="connsiteX18-2005" fmla="*/ 1685499 w 2147446"/>
                  <a:gd name="connsiteY18-2006" fmla="*/ 27296 h 1870361"/>
                  <a:gd name="connsiteX19-2007" fmla="*/ 1299949 w 2147446"/>
                  <a:gd name="connsiteY19-2008" fmla="*/ 112594 h 1870361"/>
                  <a:gd name="connsiteX20-2009" fmla="*/ 1033818 w 2147446"/>
                  <a:gd name="connsiteY20-2010" fmla="*/ 119418 h 1870361"/>
                  <a:gd name="connsiteX21-2011" fmla="*/ 781335 w 2147446"/>
                  <a:gd name="connsiteY21-2012" fmla="*/ 0 h 1870361"/>
                  <a:gd name="connsiteX0-2013" fmla="*/ 783048 w 2149159"/>
                  <a:gd name="connsiteY0-2014" fmla="*/ 0 h 1870361"/>
                  <a:gd name="connsiteX1-2015" fmla="*/ 438442 w 2149159"/>
                  <a:gd name="connsiteY1-2016" fmla="*/ 269543 h 1870361"/>
                  <a:gd name="connsiteX2-2017" fmla="*/ 284904 w 2149159"/>
                  <a:gd name="connsiteY2-2018" fmla="*/ 580030 h 1870361"/>
                  <a:gd name="connsiteX3-2019" fmla="*/ 1713 w 2149159"/>
                  <a:gd name="connsiteY3-2020" fmla="*/ 887105 h 1870361"/>
                  <a:gd name="connsiteX4-2021" fmla="*/ 162074 w 2149159"/>
                  <a:gd name="connsiteY4-2022" fmla="*/ 1228299 h 1870361"/>
                  <a:gd name="connsiteX5-2023" fmla="*/ 431618 w 2149159"/>
                  <a:gd name="connsiteY5-2024" fmla="*/ 1402308 h 1870361"/>
                  <a:gd name="connsiteX6-2025" fmla="*/ 475973 w 2149159"/>
                  <a:gd name="connsiteY6-2026" fmla="*/ 1702558 h 1870361"/>
                  <a:gd name="connsiteX7-2027" fmla="*/ 721633 w 2149159"/>
                  <a:gd name="connsiteY7-2028" fmla="*/ 1869743 h 1870361"/>
                  <a:gd name="connsiteX8-2029" fmla="*/ 1117418 w 2149159"/>
                  <a:gd name="connsiteY8-2030" fmla="*/ 1760561 h 1870361"/>
                  <a:gd name="connsiteX9-2031" fmla="*/ 1605325 w 2149159"/>
                  <a:gd name="connsiteY9-2032" fmla="*/ 1821976 h 1870361"/>
                  <a:gd name="connsiteX10-2033" fmla="*/ 1936283 w 2149159"/>
                  <a:gd name="connsiteY10-2034" fmla="*/ 1777621 h 1870361"/>
                  <a:gd name="connsiteX11-2035" fmla="*/ 2024994 w 2149159"/>
                  <a:gd name="connsiteY11-2036" fmla="*/ 1572905 h 1870361"/>
                  <a:gd name="connsiteX12-2037" fmla="*/ 1997698 w 2149159"/>
                  <a:gd name="connsiteY12-2038" fmla="*/ 1313597 h 1870361"/>
                  <a:gd name="connsiteX13-2039" fmla="*/ 2059112 w 2149159"/>
                  <a:gd name="connsiteY13-2040" fmla="*/ 1204415 h 1870361"/>
                  <a:gd name="connsiteX14-2041" fmla="*/ 2147824 w 2149159"/>
                  <a:gd name="connsiteY14-2042" fmla="*/ 1037230 h 1870361"/>
                  <a:gd name="connsiteX15-2043" fmla="*/ 2007935 w 2149159"/>
                  <a:gd name="connsiteY15-2044" fmla="*/ 730155 h 1870361"/>
                  <a:gd name="connsiteX16-2045" fmla="*/ 1898752 w 2149159"/>
                  <a:gd name="connsiteY16-2046" fmla="*/ 573206 h 1870361"/>
                  <a:gd name="connsiteX17-2047" fmla="*/ 1915812 w 2149159"/>
                  <a:gd name="connsiteY17-2048" fmla="*/ 249072 h 1870361"/>
                  <a:gd name="connsiteX18-2049" fmla="*/ 1687212 w 2149159"/>
                  <a:gd name="connsiteY18-2050" fmla="*/ 27296 h 1870361"/>
                  <a:gd name="connsiteX19-2051" fmla="*/ 1301662 w 2149159"/>
                  <a:gd name="connsiteY19-2052" fmla="*/ 112594 h 1870361"/>
                  <a:gd name="connsiteX20-2053" fmla="*/ 1035531 w 2149159"/>
                  <a:gd name="connsiteY20-2054" fmla="*/ 119418 h 1870361"/>
                  <a:gd name="connsiteX21-2055" fmla="*/ 783048 w 2149159"/>
                  <a:gd name="connsiteY21-2056" fmla="*/ 0 h 1870361"/>
                  <a:gd name="connsiteX0-2057" fmla="*/ 783048 w 2149159"/>
                  <a:gd name="connsiteY0-2058" fmla="*/ 0 h 1870361"/>
                  <a:gd name="connsiteX1-2059" fmla="*/ 438442 w 2149159"/>
                  <a:gd name="connsiteY1-2060" fmla="*/ 269543 h 1870361"/>
                  <a:gd name="connsiteX2-2061" fmla="*/ 284904 w 2149159"/>
                  <a:gd name="connsiteY2-2062" fmla="*/ 580030 h 1870361"/>
                  <a:gd name="connsiteX3-2063" fmla="*/ 1713 w 2149159"/>
                  <a:gd name="connsiteY3-2064" fmla="*/ 887105 h 1870361"/>
                  <a:gd name="connsiteX4-2065" fmla="*/ 162074 w 2149159"/>
                  <a:gd name="connsiteY4-2066" fmla="*/ 1228299 h 1870361"/>
                  <a:gd name="connsiteX5-2067" fmla="*/ 431618 w 2149159"/>
                  <a:gd name="connsiteY5-2068" fmla="*/ 1402308 h 1870361"/>
                  <a:gd name="connsiteX6-2069" fmla="*/ 475973 w 2149159"/>
                  <a:gd name="connsiteY6-2070" fmla="*/ 1702558 h 1870361"/>
                  <a:gd name="connsiteX7-2071" fmla="*/ 721633 w 2149159"/>
                  <a:gd name="connsiteY7-2072" fmla="*/ 1869743 h 1870361"/>
                  <a:gd name="connsiteX8-2073" fmla="*/ 1117418 w 2149159"/>
                  <a:gd name="connsiteY8-2074" fmla="*/ 1760561 h 1870361"/>
                  <a:gd name="connsiteX9-2075" fmla="*/ 1605325 w 2149159"/>
                  <a:gd name="connsiteY9-2076" fmla="*/ 1821976 h 1870361"/>
                  <a:gd name="connsiteX10-2077" fmla="*/ 1936283 w 2149159"/>
                  <a:gd name="connsiteY10-2078" fmla="*/ 1777621 h 1870361"/>
                  <a:gd name="connsiteX11-2079" fmla="*/ 2024994 w 2149159"/>
                  <a:gd name="connsiteY11-2080" fmla="*/ 1572905 h 1870361"/>
                  <a:gd name="connsiteX12-2081" fmla="*/ 1997698 w 2149159"/>
                  <a:gd name="connsiteY12-2082" fmla="*/ 1313597 h 1870361"/>
                  <a:gd name="connsiteX13-2083" fmla="*/ 2059112 w 2149159"/>
                  <a:gd name="connsiteY13-2084" fmla="*/ 1204415 h 1870361"/>
                  <a:gd name="connsiteX14-2085" fmla="*/ 2147824 w 2149159"/>
                  <a:gd name="connsiteY14-2086" fmla="*/ 1037230 h 1870361"/>
                  <a:gd name="connsiteX15-2087" fmla="*/ 2007935 w 2149159"/>
                  <a:gd name="connsiteY15-2088" fmla="*/ 730155 h 1870361"/>
                  <a:gd name="connsiteX16-2089" fmla="*/ 1898752 w 2149159"/>
                  <a:gd name="connsiteY16-2090" fmla="*/ 573206 h 1870361"/>
                  <a:gd name="connsiteX17-2091" fmla="*/ 1915812 w 2149159"/>
                  <a:gd name="connsiteY17-2092" fmla="*/ 249072 h 1870361"/>
                  <a:gd name="connsiteX18-2093" fmla="*/ 1687212 w 2149159"/>
                  <a:gd name="connsiteY18-2094" fmla="*/ 27296 h 1870361"/>
                  <a:gd name="connsiteX19-2095" fmla="*/ 1301662 w 2149159"/>
                  <a:gd name="connsiteY19-2096" fmla="*/ 112594 h 1870361"/>
                  <a:gd name="connsiteX20-2097" fmla="*/ 1035531 w 2149159"/>
                  <a:gd name="connsiteY20-2098" fmla="*/ 119418 h 1870361"/>
                  <a:gd name="connsiteX21-2099" fmla="*/ 783048 w 2149159"/>
                  <a:gd name="connsiteY21-2100" fmla="*/ 0 h 1870361"/>
                  <a:gd name="connsiteX0-2101" fmla="*/ 783048 w 2149159"/>
                  <a:gd name="connsiteY0-2102" fmla="*/ 0 h 1870361"/>
                  <a:gd name="connsiteX1-2103" fmla="*/ 438442 w 2149159"/>
                  <a:gd name="connsiteY1-2104" fmla="*/ 269543 h 1870361"/>
                  <a:gd name="connsiteX2-2105" fmla="*/ 284904 w 2149159"/>
                  <a:gd name="connsiteY2-2106" fmla="*/ 580030 h 1870361"/>
                  <a:gd name="connsiteX3-2107" fmla="*/ 1713 w 2149159"/>
                  <a:gd name="connsiteY3-2108" fmla="*/ 887105 h 1870361"/>
                  <a:gd name="connsiteX4-2109" fmla="*/ 162074 w 2149159"/>
                  <a:gd name="connsiteY4-2110" fmla="*/ 1228299 h 1870361"/>
                  <a:gd name="connsiteX5-2111" fmla="*/ 431618 w 2149159"/>
                  <a:gd name="connsiteY5-2112" fmla="*/ 1402308 h 1870361"/>
                  <a:gd name="connsiteX6-2113" fmla="*/ 475973 w 2149159"/>
                  <a:gd name="connsiteY6-2114" fmla="*/ 1702558 h 1870361"/>
                  <a:gd name="connsiteX7-2115" fmla="*/ 721633 w 2149159"/>
                  <a:gd name="connsiteY7-2116" fmla="*/ 1869743 h 1870361"/>
                  <a:gd name="connsiteX8-2117" fmla="*/ 1117418 w 2149159"/>
                  <a:gd name="connsiteY8-2118" fmla="*/ 1760561 h 1870361"/>
                  <a:gd name="connsiteX9-2119" fmla="*/ 1605325 w 2149159"/>
                  <a:gd name="connsiteY9-2120" fmla="*/ 1821976 h 1870361"/>
                  <a:gd name="connsiteX10-2121" fmla="*/ 1936283 w 2149159"/>
                  <a:gd name="connsiteY10-2122" fmla="*/ 1777621 h 1870361"/>
                  <a:gd name="connsiteX11-2123" fmla="*/ 2024994 w 2149159"/>
                  <a:gd name="connsiteY11-2124" fmla="*/ 1572905 h 1870361"/>
                  <a:gd name="connsiteX12-2125" fmla="*/ 1997698 w 2149159"/>
                  <a:gd name="connsiteY12-2126" fmla="*/ 1313597 h 1870361"/>
                  <a:gd name="connsiteX13-2127" fmla="*/ 2059112 w 2149159"/>
                  <a:gd name="connsiteY13-2128" fmla="*/ 1204415 h 1870361"/>
                  <a:gd name="connsiteX14-2129" fmla="*/ 2147824 w 2149159"/>
                  <a:gd name="connsiteY14-2130" fmla="*/ 1037230 h 1870361"/>
                  <a:gd name="connsiteX15-2131" fmla="*/ 2007935 w 2149159"/>
                  <a:gd name="connsiteY15-2132" fmla="*/ 730155 h 1870361"/>
                  <a:gd name="connsiteX16-2133" fmla="*/ 1898752 w 2149159"/>
                  <a:gd name="connsiteY16-2134" fmla="*/ 573206 h 1870361"/>
                  <a:gd name="connsiteX17-2135" fmla="*/ 1915812 w 2149159"/>
                  <a:gd name="connsiteY17-2136" fmla="*/ 249072 h 1870361"/>
                  <a:gd name="connsiteX18-2137" fmla="*/ 1687212 w 2149159"/>
                  <a:gd name="connsiteY18-2138" fmla="*/ 27296 h 1870361"/>
                  <a:gd name="connsiteX19-2139" fmla="*/ 1301662 w 2149159"/>
                  <a:gd name="connsiteY19-2140" fmla="*/ 112594 h 1870361"/>
                  <a:gd name="connsiteX20-2141" fmla="*/ 1035531 w 2149159"/>
                  <a:gd name="connsiteY20-2142" fmla="*/ 119418 h 1870361"/>
                  <a:gd name="connsiteX21-2143" fmla="*/ 783048 w 2149159"/>
                  <a:gd name="connsiteY21-2144" fmla="*/ 0 h 1870361"/>
                  <a:gd name="connsiteX0-2145" fmla="*/ 783048 w 2149159"/>
                  <a:gd name="connsiteY0-2146" fmla="*/ 0 h 1870361"/>
                  <a:gd name="connsiteX1-2147" fmla="*/ 438442 w 2149159"/>
                  <a:gd name="connsiteY1-2148" fmla="*/ 269543 h 1870361"/>
                  <a:gd name="connsiteX2-2149" fmla="*/ 284904 w 2149159"/>
                  <a:gd name="connsiteY2-2150" fmla="*/ 580030 h 1870361"/>
                  <a:gd name="connsiteX3-2151" fmla="*/ 1713 w 2149159"/>
                  <a:gd name="connsiteY3-2152" fmla="*/ 887105 h 1870361"/>
                  <a:gd name="connsiteX4-2153" fmla="*/ 162074 w 2149159"/>
                  <a:gd name="connsiteY4-2154" fmla="*/ 1228299 h 1870361"/>
                  <a:gd name="connsiteX5-2155" fmla="*/ 431618 w 2149159"/>
                  <a:gd name="connsiteY5-2156" fmla="*/ 1402308 h 1870361"/>
                  <a:gd name="connsiteX6-2157" fmla="*/ 475973 w 2149159"/>
                  <a:gd name="connsiteY6-2158" fmla="*/ 1702558 h 1870361"/>
                  <a:gd name="connsiteX7-2159" fmla="*/ 721633 w 2149159"/>
                  <a:gd name="connsiteY7-2160" fmla="*/ 1869743 h 1870361"/>
                  <a:gd name="connsiteX8-2161" fmla="*/ 1117418 w 2149159"/>
                  <a:gd name="connsiteY8-2162" fmla="*/ 1760561 h 1870361"/>
                  <a:gd name="connsiteX9-2163" fmla="*/ 1605325 w 2149159"/>
                  <a:gd name="connsiteY9-2164" fmla="*/ 1821976 h 1870361"/>
                  <a:gd name="connsiteX10-2165" fmla="*/ 1936283 w 2149159"/>
                  <a:gd name="connsiteY10-2166" fmla="*/ 1777621 h 1870361"/>
                  <a:gd name="connsiteX11-2167" fmla="*/ 2024994 w 2149159"/>
                  <a:gd name="connsiteY11-2168" fmla="*/ 1572905 h 1870361"/>
                  <a:gd name="connsiteX12-2169" fmla="*/ 1997698 w 2149159"/>
                  <a:gd name="connsiteY12-2170" fmla="*/ 1313597 h 1870361"/>
                  <a:gd name="connsiteX13-2171" fmla="*/ 2059112 w 2149159"/>
                  <a:gd name="connsiteY13-2172" fmla="*/ 1204415 h 1870361"/>
                  <a:gd name="connsiteX14-2173" fmla="*/ 2147824 w 2149159"/>
                  <a:gd name="connsiteY14-2174" fmla="*/ 1037230 h 1870361"/>
                  <a:gd name="connsiteX15-2175" fmla="*/ 2007935 w 2149159"/>
                  <a:gd name="connsiteY15-2176" fmla="*/ 730155 h 1870361"/>
                  <a:gd name="connsiteX16-2177" fmla="*/ 1898752 w 2149159"/>
                  <a:gd name="connsiteY16-2178" fmla="*/ 573206 h 1870361"/>
                  <a:gd name="connsiteX17-2179" fmla="*/ 1915812 w 2149159"/>
                  <a:gd name="connsiteY17-2180" fmla="*/ 249072 h 1870361"/>
                  <a:gd name="connsiteX18-2181" fmla="*/ 1687212 w 2149159"/>
                  <a:gd name="connsiteY18-2182" fmla="*/ 27296 h 1870361"/>
                  <a:gd name="connsiteX19-2183" fmla="*/ 1301662 w 2149159"/>
                  <a:gd name="connsiteY19-2184" fmla="*/ 112594 h 1870361"/>
                  <a:gd name="connsiteX20-2185" fmla="*/ 1035531 w 2149159"/>
                  <a:gd name="connsiteY20-2186" fmla="*/ 119418 h 1870361"/>
                  <a:gd name="connsiteX21-2187" fmla="*/ 783048 w 2149159"/>
                  <a:gd name="connsiteY21-2188" fmla="*/ 0 h 1870361"/>
                  <a:gd name="connsiteX0-2189" fmla="*/ 790216 w 2156327"/>
                  <a:gd name="connsiteY0-2190" fmla="*/ 0 h 1870361"/>
                  <a:gd name="connsiteX1-2191" fmla="*/ 445610 w 2156327"/>
                  <a:gd name="connsiteY1-2192" fmla="*/ 269543 h 1870361"/>
                  <a:gd name="connsiteX2-2193" fmla="*/ 292072 w 2156327"/>
                  <a:gd name="connsiteY2-2194" fmla="*/ 580030 h 1870361"/>
                  <a:gd name="connsiteX3-2195" fmla="*/ 8881 w 2156327"/>
                  <a:gd name="connsiteY3-2196" fmla="*/ 887105 h 1870361"/>
                  <a:gd name="connsiteX4-2197" fmla="*/ 169242 w 2156327"/>
                  <a:gd name="connsiteY4-2198" fmla="*/ 1228299 h 1870361"/>
                  <a:gd name="connsiteX5-2199" fmla="*/ 438786 w 2156327"/>
                  <a:gd name="connsiteY5-2200" fmla="*/ 1402308 h 1870361"/>
                  <a:gd name="connsiteX6-2201" fmla="*/ 483141 w 2156327"/>
                  <a:gd name="connsiteY6-2202" fmla="*/ 1702558 h 1870361"/>
                  <a:gd name="connsiteX7-2203" fmla="*/ 728801 w 2156327"/>
                  <a:gd name="connsiteY7-2204" fmla="*/ 1869743 h 1870361"/>
                  <a:gd name="connsiteX8-2205" fmla="*/ 1124586 w 2156327"/>
                  <a:gd name="connsiteY8-2206" fmla="*/ 1760561 h 1870361"/>
                  <a:gd name="connsiteX9-2207" fmla="*/ 1612493 w 2156327"/>
                  <a:gd name="connsiteY9-2208" fmla="*/ 1821976 h 1870361"/>
                  <a:gd name="connsiteX10-2209" fmla="*/ 1943451 w 2156327"/>
                  <a:gd name="connsiteY10-2210" fmla="*/ 1777621 h 1870361"/>
                  <a:gd name="connsiteX11-2211" fmla="*/ 2032162 w 2156327"/>
                  <a:gd name="connsiteY11-2212" fmla="*/ 1572905 h 1870361"/>
                  <a:gd name="connsiteX12-2213" fmla="*/ 2004866 w 2156327"/>
                  <a:gd name="connsiteY12-2214" fmla="*/ 1313597 h 1870361"/>
                  <a:gd name="connsiteX13-2215" fmla="*/ 2066280 w 2156327"/>
                  <a:gd name="connsiteY13-2216" fmla="*/ 1204415 h 1870361"/>
                  <a:gd name="connsiteX14-2217" fmla="*/ 2154992 w 2156327"/>
                  <a:gd name="connsiteY14-2218" fmla="*/ 1037230 h 1870361"/>
                  <a:gd name="connsiteX15-2219" fmla="*/ 2015103 w 2156327"/>
                  <a:gd name="connsiteY15-2220" fmla="*/ 730155 h 1870361"/>
                  <a:gd name="connsiteX16-2221" fmla="*/ 1905920 w 2156327"/>
                  <a:gd name="connsiteY16-2222" fmla="*/ 573206 h 1870361"/>
                  <a:gd name="connsiteX17-2223" fmla="*/ 1922980 w 2156327"/>
                  <a:gd name="connsiteY17-2224" fmla="*/ 249072 h 1870361"/>
                  <a:gd name="connsiteX18-2225" fmla="*/ 1694380 w 2156327"/>
                  <a:gd name="connsiteY18-2226" fmla="*/ 27296 h 1870361"/>
                  <a:gd name="connsiteX19-2227" fmla="*/ 1308830 w 2156327"/>
                  <a:gd name="connsiteY19-2228" fmla="*/ 112594 h 1870361"/>
                  <a:gd name="connsiteX20-2229" fmla="*/ 1042699 w 2156327"/>
                  <a:gd name="connsiteY20-2230" fmla="*/ 119418 h 1870361"/>
                  <a:gd name="connsiteX21-2231" fmla="*/ 790216 w 2156327"/>
                  <a:gd name="connsiteY21-2232" fmla="*/ 0 h 1870361"/>
                  <a:gd name="connsiteX0-2233" fmla="*/ 790216 w 2156327"/>
                  <a:gd name="connsiteY0-2234" fmla="*/ 0 h 1870361"/>
                  <a:gd name="connsiteX1-2235" fmla="*/ 445610 w 2156327"/>
                  <a:gd name="connsiteY1-2236" fmla="*/ 269543 h 1870361"/>
                  <a:gd name="connsiteX2-2237" fmla="*/ 292072 w 2156327"/>
                  <a:gd name="connsiteY2-2238" fmla="*/ 580030 h 1870361"/>
                  <a:gd name="connsiteX3-2239" fmla="*/ 8881 w 2156327"/>
                  <a:gd name="connsiteY3-2240" fmla="*/ 887105 h 1870361"/>
                  <a:gd name="connsiteX4-2241" fmla="*/ 169242 w 2156327"/>
                  <a:gd name="connsiteY4-2242" fmla="*/ 1228299 h 1870361"/>
                  <a:gd name="connsiteX5-2243" fmla="*/ 438786 w 2156327"/>
                  <a:gd name="connsiteY5-2244" fmla="*/ 1402308 h 1870361"/>
                  <a:gd name="connsiteX6-2245" fmla="*/ 483141 w 2156327"/>
                  <a:gd name="connsiteY6-2246" fmla="*/ 1702558 h 1870361"/>
                  <a:gd name="connsiteX7-2247" fmla="*/ 728801 w 2156327"/>
                  <a:gd name="connsiteY7-2248" fmla="*/ 1869743 h 1870361"/>
                  <a:gd name="connsiteX8-2249" fmla="*/ 1124586 w 2156327"/>
                  <a:gd name="connsiteY8-2250" fmla="*/ 1760561 h 1870361"/>
                  <a:gd name="connsiteX9-2251" fmla="*/ 1612493 w 2156327"/>
                  <a:gd name="connsiteY9-2252" fmla="*/ 1821976 h 1870361"/>
                  <a:gd name="connsiteX10-2253" fmla="*/ 1943451 w 2156327"/>
                  <a:gd name="connsiteY10-2254" fmla="*/ 1777621 h 1870361"/>
                  <a:gd name="connsiteX11-2255" fmla="*/ 2032162 w 2156327"/>
                  <a:gd name="connsiteY11-2256" fmla="*/ 1572905 h 1870361"/>
                  <a:gd name="connsiteX12-2257" fmla="*/ 2004866 w 2156327"/>
                  <a:gd name="connsiteY12-2258" fmla="*/ 1313597 h 1870361"/>
                  <a:gd name="connsiteX13-2259" fmla="*/ 2066280 w 2156327"/>
                  <a:gd name="connsiteY13-2260" fmla="*/ 1204415 h 1870361"/>
                  <a:gd name="connsiteX14-2261" fmla="*/ 2154992 w 2156327"/>
                  <a:gd name="connsiteY14-2262" fmla="*/ 1037230 h 1870361"/>
                  <a:gd name="connsiteX15-2263" fmla="*/ 2015103 w 2156327"/>
                  <a:gd name="connsiteY15-2264" fmla="*/ 730155 h 1870361"/>
                  <a:gd name="connsiteX16-2265" fmla="*/ 1905920 w 2156327"/>
                  <a:gd name="connsiteY16-2266" fmla="*/ 573206 h 1870361"/>
                  <a:gd name="connsiteX17-2267" fmla="*/ 1922980 w 2156327"/>
                  <a:gd name="connsiteY17-2268" fmla="*/ 249072 h 1870361"/>
                  <a:gd name="connsiteX18-2269" fmla="*/ 1694380 w 2156327"/>
                  <a:gd name="connsiteY18-2270" fmla="*/ 27296 h 1870361"/>
                  <a:gd name="connsiteX19-2271" fmla="*/ 1308830 w 2156327"/>
                  <a:gd name="connsiteY19-2272" fmla="*/ 112594 h 1870361"/>
                  <a:gd name="connsiteX20-2273" fmla="*/ 1042699 w 2156327"/>
                  <a:gd name="connsiteY20-2274" fmla="*/ 119418 h 1870361"/>
                  <a:gd name="connsiteX21-2275" fmla="*/ 790216 w 2156327"/>
                  <a:gd name="connsiteY21-2276" fmla="*/ 0 h 1870361"/>
                  <a:gd name="connsiteX0-2277" fmla="*/ 790216 w 2156327"/>
                  <a:gd name="connsiteY0-2278" fmla="*/ 0 h 1870361"/>
                  <a:gd name="connsiteX1-2279" fmla="*/ 445610 w 2156327"/>
                  <a:gd name="connsiteY1-2280" fmla="*/ 269543 h 1870361"/>
                  <a:gd name="connsiteX2-2281" fmla="*/ 292072 w 2156327"/>
                  <a:gd name="connsiteY2-2282" fmla="*/ 580030 h 1870361"/>
                  <a:gd name="connsiteX3-2283" fmla="*/ 8881 w 2156327"/>
                  <a:gd name="connsiteY3-2284" fmla="*/ 887105 h 1870361"/>
                  <a:gd name="connsiteX4-2285" fmla="*/ 169242 w 2156327"/>
                  <a:gd name="connsiteY4-2286" fmla="*/ 1228299 h 1870361"/>
                  <a:gd name="connsiteX5-2287" fmla="*/ 449022 w 2156327"/>
                  <a:gd name="connsiteY5-2288" fmla="*/ 1439839 h 1870361"/>
                  <a:gd name="connsiteX6-2289" fmla="*/ 483141 w 2156327"/>
                  <a:gd name="connsiteY6-2290" fmla="*/ 1702558 h 1870361"/>
                  <a:gd name="connsiteX7-2291" fmla="*/ 728801 w 2156327"/>
                  <a:gd name="connsiteY7-2292" fmla="*/ 1869743 h 1870361"/>
                  <a:gd name="connsiteX8-2293" fmla="*/ 1124586 w 2156327"/>
                  <a:gd name="connsiteY8-2294" fmla="*/ 1760561 h 1870361"/>
                  <a:gd name="connsiteX9-2295" fmla="*/ 1612493 w 2156327"/>
                  <a:gd name="connsiteY9-2296" fmla="*/ 1821976 h 1870361"/>
                  <a:gd name="connsiteX10-2297" fmla="*/ 1943451 w 2156327"/>
                  <a:gd name="connsiteY10-2298" fmla="*/ 1777621 h 1870361"/>
                  <a:gd name="connsiteX11-2299" fmla="*/ 2032162 w 2156327"/>
                  <a:gd name="connsiteY11-2300" fmla="*/ 1572905 h 1870361"/>
                  <a:gd name="connsiteX12-2301" fmla="*/ 2004866 w 2156327"/>
                  <a:gd name="connsiteY12-2302" fmla="*/ 1313597 h 1870361"/>
                  <a:gd name="connsiteX13-2303" fmla="*/ 2066280 w 2156327"/>
                  <a:gd name="connsiteY13-2304" fmla="*/ 1204415 h 1870361"/>
                  <a:gd name="connsiteX14-2305" fmla="*/ 2154992 w 2156327"/>
                  <a:gd name="connsiteY14-2306" fmla="*/ 1037230 h 1870361"/>
                  <a:gd name="connsiteX15-2307" fmla="*/ 2015103 w 2156327"/>
                  <a:gd name="connsiteY15-2308" fmla="*/ 730155 h 1870361"/>
                  <a:gd name="connsiteX16-2309" fmla="*/ 1905920 w 2156327"/>
                  <a:gd name="connsiteY16-2310" fmla="*/ 573206 h 1870361"/>
                  <a:gd name="connsiteX17-2311" fmla="*/ 1922980 w 2156327"/>
                  <a:gd name="connsiteY17-2312" fmla="*/ 249072 h 1870361"/>
                  <a:gd name="connsiteX18-2313" fmla="*/ 1694380 w 2156327"/>
                  <a:gd name="connsiteY18-2314" fmla="*/ 27296 h 1870361"/>
                  <a:gd name="connsiteX19-2315" fmla="*/ 1308830 w 2156327"/>
                  <a:gd name="connsiteY19-2316" fmla="*/ 112594 h 1870361"/>
                  <a:gd name="connsiteX20-2317" fmla="*/ 1042699 w 2156327"/>
                  <a:gd name="connsiteY20-2318" fmla="*/ 119418 h 1870361"/>
                  <a:gd name="connsiteX21-2319" fmla="*/ 790216 w 2156327"/>
                  <a:gd name="connsiteY21-2320" fmla="*/ 0 h 1870361"/>
                  <a:gd name="connsiteX0-2321" fmla="*/ 790216 w 2156327"/>
                  <a:gd name="connsiteY0-2322" fmla="*/ 0 h 1870361"/>
                  <a:gd name="connsiteX1-2323" fmla="*/ 445610 w 2156327"/>
                  <a:gd name="connsiteY1-2324" fmla="*/ 269543 h 1870361"/>
                  <a:gd name="connsiteX2-2325" fmla="*/ 292072 w 2156327"/>
                  <a:gd name="connsiteY2-2326" fmla="*/ 580030 h 1870361"/>
                  <a:gd name="connsiteX3-2327" fmla="*/ 8881 w 2156327"/>
                  <a:gd name="connsiteY3-2328" fmla="*/ 887105 h 1870361"/>
                  <a:gd name="connsiteX4-2329" fmla="*/ 169242 w 2156327"/>
                  <a:gd name="connsiteY4-2330" fmla="*/ 1228299 h 1870361"/>
                  <a:gd name="connsiteX5-2331" fmla="*/ 449022 w 2156327"/>
                  <a:gd name="connsiteY5-2332" fmla="*/ 1439839 h 1870361"/>
                  <a:gd name="connsiteX6-2333" fmla="*/ 483141 w 2156327"/>
                  <a:gd name="connsiteY6-2334" fmla="*/ 1702558 h 1870361"/>
                  <a:gd name="connsiteX7-2335" fmla="*/ 728801 w 2156327"/>
                  <a:gd name="connsiteY7-2336" fmla="*/ 1869743 h 1870361"/>
                  <a:gd name="connsiteX8-2337" fmla="*/ 1124586 w 2156327"/>
                  <a:gd name="connsiteY8-2338" fmla="*/ 1760561 h 1870361"/>
                  <a:gd name="connsiteX9-2339" fmla="*/ 1612493 w 2156327"/>
                  <a:gd name="connsiteY9-2340" fmla="*/ 1821976 h 1870361"/>
                  <a:gd name="connsiteX10-2341" fmla="*/ 1943451 w 2156327"/>
                  <a:gd name="connsiteY10-2342" fmla="*/ 1777621 h 1870361"/>
                  <a:gd name="connsiteX11-2343" fmla="*/ 2032162 w 2156327"/>
                  <a:gd name="connsiteY11-2344" fmla="*/ 1572905 h 1870361"/>
                  <a:gd name="connsiteX12-2345" fmla="*/ 2004866 w 2156327"/>
                  <a:gd name="connsiteY12-2346" fmla="*/ 1313597 h 1870361"/>
                  <a:gd name="connsiteX13-2347" fmla="*/ 2066280 w 2156327"/>
                  <a:gd name="connsiteY13-2348" fmla="*/ 1204415 h 1870361"/>
                  <a:gd name="connsiteX14-2349" fmla="*/ 2154992 w 2156327"/>
                  <a:gd name="connsiteY14-2350" fmla="*/ 1037230 h 1870361"/>
                  <a:gd name="connsiteX15-2351" fmla="*/ 2015103 w 2156327"/>
                  <a:gd name="connsiteY15-2352" fmla="*/ 730155 h 1870361"/>
                  <a:gd name="connsiteX16-2353" fmla="*/ 1905920 w 2156327"/>
                  <a:gd name="connsiteY16-2354" fmla="*/ 573206 h 1870361"/>
                  <a:gd name="connsiteX17-2355" fmla="*/ 1922980 w 2156327"/>
                  <a:gd name="connsiteY17-2356" fmla="*/ 249072 h 1870361"/>
                  <a:gd name="connsiteX18-2357" fmla="*/ 1694380 w 2156327"/>
                  <a:gd name="connsiteY18-2358" fmla="*/ 27296 h 1870361"/>
                  <a:gd name="connsiteX19-2359" fmla="*/ 1308830 w 2156327"/>
                  <a:gd name="connsiteY19-2360" fmla="*/ 112594 h 1870361"/>
                  <a:gd name="connsiteX20-2361" fmla="*/ 1042699 w 2156327"/>
                  <a:gd name="connsiteY20-2362" fmla="*/ 119418 h 1870361"/>
                  <a:gd name="connsiteX21-2363" fmla="*/ 790216 w 2156327"/>
                  <a:gd name="connsiteY21-2364" fmla="*/ 0 h 1870361"/>
                  <a:gd name="connsiteX0-2365" fmla="*/ 790216 w 2156327"/>
                  <a:gd name="connsiteY0-2366" fmla="*/ 0 h 1870361"/>
                  <a:gd name="connsiteX1-2367" fmla="*/ 445610 w 2156327"/>
                  <a:gd name="connsiteY1-2368" fmla="*/ 269543 h 1870361"/>
                  <a:gd name="connsiteX2-2369" fmla="*/ 292072 w 2156327"/>
                  <a:gd name="connsiteY2-2370" fmla="*/ 580030 h 1870361"/>
                  <a:gd name="connsiteX3-2371" fmla="*/ 8881 w 2156327"/>
                  <a:gd name="connsiteY3-2372" fmla="*/ 887105 h 1870361"/>
                  <a:gd name="connsiteX4-2373" fmla="*/ 169242 w 2156327"/>
                  <a:gd name="connsiteY4-2374" fmla="*/ 1228299 h 1870361"/>
                  <a:gd name="connsiteX5-2375" fmla="*/ 449022 w 2156327"/>
                  <a:gd name="connsiteY5-2376" fmla="*/ 1439839 h 1870361"/>
                  <a:gd name="connsiteX6-2377" fmla="*/ 483141 w 2156327"/>
                  <a:gd name="connsiteY6-2378" fmla="*/ 1702558 h 1870361"/>
                  <a:gd name="connsiteX7-2379" fmla="*/ 728801 w 2156327"/>
                  <a:gd name="connsiteY7-2380" fmla="*/ 1869743 h 1870361"/>
                  <a:gd name="connsiteX8-2381" fmla="*/ 1124586 w 2156327"/>
                  <a:gd name="connsiteY8-2382" fmla="*/ 1760561 h 1870361"/>
                  <a:gd name="connsiteX9-2383" fmla="*/ 1612493 w 2156327"/>
                  <a:gd name="connsiteY9-2384" fmla="*/ 1821976 h 1870361"/>
                  <a:gd name="connsiteX10-2385" fmla="*/ 1943451 w 2156327"/>
                  <a:gd name="connsiteY10-2386" fmla="*/ 1777621 h 1870361"/>
                  <a:gd name="connsiteX11-2387" fmla="*/ 2032162 w 2156327"/>
                  <a:gd name="connsiteY11-2388" fmla="*/ 1572905 h 1870361"/>
                  <a:gd name="connsiteX12-2389" fmla="*/ 2004866 w 2156327"/>
                  <a:gd name="connsiteY12-2390" fmla="*/ 1313597 h 1870361"/>
                  <a:gd name="connsiteX13-2391" fmla="*/ 2066280 w 2156327"/>
                  <a:gd name="connsiteY13-2392" fmla="*/ 1204415 h 1870361"/>
                  <a:gd name="connsiteX14-2393" fmla="*/ 2154992 w 2156327"/>
                  <a:gd name="connsiteY14-2394" fmla="*/ 1037230 h 1870361"/>
                  <a:gd name="connsiteX15-2395" fmla="*/ 2015103 w 2156327"/>
                  <a:gd name="connsiteY15-2396" fmla="*/ 730155 h 1870361"/>
                  <a:gd name="connsiteX16-2397" fmla="*/ 1905920 w 2156327"/>
                  <a:gd name="connsiteY16-2398" fmla="*/ 573206 h 1870361"/>
                  <a:gd name="connsiteX17-2399" fmla="*/ 1922980 w 2156327"/>
                  <a:gd name="connsiteY17-2400" fmla="*/ 249072 h 1870361"/>
                  <a:gd name="connsiteX18-2401" fmla="*/ 1694380 w 2156327"/>
                  <a:gd name="connsiteY18-2402" fmla="*/ 27296 h 1870361"/>
                  <a:gd name="connsiteX19-2403" fmla="*/ 1308830 w 2156327"/>
                  <a:gd name="connsiteY19-2404" fmla="*/ 112594 h 1870361"/>
                  <a:gd name="connsiteX20-2405" fmla="*/ 1042699 w 2156327"/>
                  <a:gd name="connsiteY20-2406" fmla="*/ 119418 h 1870361"/>
                  <a:gd name="connsiteX21-2407" fmla="*/ 790216 w 2156327"/>
                  <a:gd name="connsiteY21-2408" fmla="*/ 0 h 1870361"/>
                  <a:gd name="connsiteX0-2409" fmla="*/ 790216 w 2156327"/>
                  <a:gd name="connsiteY0-2410" fmla="*/ 0 h 1878660"/>
                  <a:gd name="connsiteX1-2411" fmla="*/ 445610 w 2156327"/>
                  <a:gd name="connsiteY1-2412" fmla="*/ 269543 h 1878660"/>
                  <a:gd name="connsiteX2-2413" fmla="*/ 292072 w 2156327"/>
                  <a:gd name="connsiteY2-2414" fmla="*/ 580030 h 1878660"/>
                  <a:gd name="connsiteX3-2415" fmla="*/ 8881 w 2156327"/>
                  <a:gd name="connsiteY3-2416" fmla="*/ 887105 h 1878660"/>
                  <a:gd name="connsiteX4-2417" fmla="*/ 169242 w 2156327"/>
                  <a:gd name="connsiteY4-2418" fmla="*/ 1228299 h 1878660"/>
                  <a:gd name="connsiteX5-2419" fmla="*/ 449022 w 2156327"/>
                  <a:gd name="connsiteY5-2420" fmla="*/ 1439839 h 1878660"/>
                  <a:gd name="connsiteX6-2421" fmla="*/ 483141 w 2156327"/>
                  <a:gd name="connsiteY6-2422" fmla="*/ 1702558 h 1878660"/>
                  <a:gd name="connsiteX7-2423" fmla="*/ 728801 w 2156327"/>
                  <a:gd name="connsiteY7-2424" fmla="*/ 1869743 h 1878660"/>
                  <a:gd name="connsiteX8-2425" fmla="*/ 1124586 w 2156327"/>
                  <a:gd name="connsiteY8-2426" fmla="*/ 1760561 h 1878660"/>
                  <a:gd name="connsiteX9-2427" fmla="*/ 1612493 w 2156327"/>
                  <a:gd name="connsiteY9-2428" fmla="*/ 1821976 h 1878660"/>
                  <a:gd name="connsiteX10-2429" fmla="*/ 1943451 w 2156327"/>
                  <a:gd name="connsiteY10-2430" fmla="*/ 1777621 h 1878660"/>
                  <a:gd name="connsiteX11-2431" fmla="*/ 2032162 w 2156327"/>
                  <a:gd name="connsiteY11-2432" fmla="*/ 1572905 h 1878660"/>
                  <a:gd name="connsiteX12-2433" fmla="*/ 2004866 w 2156327"/>
                  <a:gd name="connsiteY12-2434" fmla="*/ 1313597 h 1878660"/>
                  <a:gd name="connsiteX13-2435" fmla="*/ 2066280 w 2156327"/>
                  <a:gd name="connsiteY13-2436" fmla="*/ 1204415 h 1878660"/>
                  <a:gd name="connsiteX14-2437" fmla="*/ 2154992 w 2156327"/>
                  <a:gd name="connsiteY14-2438" fmla="*/ 1037230 h 1878660"/>
                  <a:gd name="connsiteX15-2439" fmla="*/ 2015103 w 2156327"/>
                  <a:gd name="connsiteY15-2440" fmla="*/ 730155 h 1878660"/>
                  <a:gd name="connsiteX16-2441" fmla="*/ 1905920 w 2156327"/>
                  <a:gd name="connsiteY16-2442" fmla="*/ 573206 h 1878660"/>
                  <a:gd name="connsiteX17-2443" fmla="*/ 1922980 w 2156327"/>
                  <a:gd name="connsiteY17-2444" fmla="*/ 249072 h 1878660"/>
                  <a:gd name="connsiteX18-2445" fmla="*/ 1694380 w 2156327"/>
                  <a:gd name="connsiteY18-2446" fmla="*/ 27296 h 1878660"/>
                  <a:gd name="connsiteX19-2447" fmla="*/ 1308830 w 2156327"/>
                  <a:gd name="connsiteY19-2448" fmla="*/ 112594 h 1878660"/>
                  <a:gd name="connsiteX20-2449" fmla="*/ 1042699 w 2156327"/>
                  <a:gd name="connsiteY20-2450" fmla="*/ 119418 h 1878660"/>
                  <a:gd name="connsiteX21-2451" fmla="*/ 790216 w 2156327"/>
                  <a:gd name="connsiteY21-2452" fmla="*/ 0 h 1878660"/>
                  <a:gd name="connsiteX0-2453" fmla="*/ 790216 w 2156327"/>
                  <a:gd name="connsiteY0-2454" fmla="*/ 0 h 1865682"/>
                  <a:gd name="connsiteX1-2455" fmla="*/ 445610 w 2156327"/>
                  <a:gd name="connsiteY1-2456" fmla="*/ 269543 h 1865682"/>
                  <a:gd name="connsiteX2-2457" fmla="*/ 292072 w 2156327"/>
                  <a:gd name="connsiteY2-2458" fmla="*/ 580030 h 1865682"/>
                  <a:gd name="connsiteX3-2459" fmla="*/ 8881 w 2156327"/>
                  <a:gd name="connsiteY3-2460" fmla="*/ 887105 h 1865682"/>
                  <a:gd name="connsiteX4-2461" fmla="*/ 169242 w 2156327"/>
                  <a:gd name="connsiteY4-2462" fmla="*/ 1228299 h 1865682"/>
                  <a:gd name="connsiteX5-2463" fmla="*/ 449022 w 2156327"/>
                  <a:gd name="connsiteY5-2464" fmla="*/ 1439839 h 1865682"/>
                  <a:gd name="connsiteX6-2465" fmla="*/ 483141 w 2156327"/>
                  <a:gd name="connsiteY6-2466" fmla="*/ 1702558 h 1865682"/>
                  <a:gd name="connsiteX7-2467" fmla="*/ 749272 w 2156327"/>
                  <a:gd name="connsiteY7-2468" fmla="*/ 1856096 h 1865682"/>
                  <a:gd name="connsiteX8-2469" fmla="*/ 1124586 w 2156327"/>
                  <a:gd name="connsiteY8-2470" fmla="*/ 1760561 h 1865682"/>
                  <a:gd name="connsiteX9-2471" fmla="*/ 1612493 w 2156327"/>
                  <a:gd name="connsiteY9-2472" fmla="*/ 1821976 h 1865682"/>
                  <a:gd name="connsiteX10-2473" fmla="*/ 1943451 w 2156327"/>
                  <a:gd name="connsiteY10-2474" fmla="*/ 1777621 h 1865682"/>
                  <a:gd name="connsiteX11-2475" fmla="*/ 2032162 w 2156327"/>
                  <a:gd name="connsiteY11-2476" fmla="*/ 1572905 h 1865682"/>
                  <a:gd name="connsiteX12-2477" fmla="*/ 2004866 w 2156327"/>
                  <a:gd name="connsiteY12-2478" fmla="*/ 1313597 h 1865682"/>
                  <a:gd name="connsiteX13-2479" fmla="*/ 2066280 w 2156327"/>
                  <a:gd name="connsiteY13-2480" fmla="*/ 1204415 h 1865682"/>
                  <a:gd name="connsiteX14-2481" fmla="*/ 2154992 w 2156327"/>
                  <a:gd name="connsiteY14-2482" fmla="*/ 1037230 h 1865682"/>
                  <a:gd name="connsiteX15-2483" fmla="*/ 2015103 w 2156327"/>
                  <a:gd name="connsiteY15-2484" fmla="*/ 730155 h 1865682"/>
                  <a:gd name="connsiteX16-2485" fmla="*/ 1905920 w 2156327"/>
                  <a:gd name="connsiteY16-2486" fmla="*/ 573206 h 1865682"/>
                  <a:gd name="connsiteX17-2487" fmla="*/ 1922980 w 2156327"/>
                  <a:gd name="connsiteY17-2488" fmla="*/ 249072 h 1865682"/>
                  <a:gd name="connsiteX18-2489" fmla="*/ 1694380 w 2156327"/>
                  <a:gd name="connsiteY18-2490" fmla="*/ 27296 h 1865682"/>
                  <a:gd name="connsiteX19-2491" fmla="*/ 1308830 w 2156327"/>
                  <a:gd name="connsiteY19-2492" fmla="*/ 112594 h 1865682"/>
                  <a:gd name="connsiteX20-2493" fmla="*/ 1042699 w 2156327"/>
                  <a:gd name="connsiteY20-2494" fmla="*/ 119418 h 1865682"/>
                  <a:gd name="connsiteX21-2495" fmla="*/ 790216 w 2156327"/>
                  <a:gd name="connsiteY21-2496" fmla="*/ 0 h 1865682"/>
                  <a:gd name="connsiteX0-2497" fmla="*/ 790216 w 2156327"/>
                  <a:gd name="connsiteY0-2498" fmla="*/ 0 h 1865682"/>
                  <a:gd name="connsiteX1-2499" fmla="*/ 445610 w 2156327"/>
                  <a:gd name="connsiteY1-2500" fmla="*/ 269543 h 1865682"/>
                  <a:gd name="connsiteX2-2501" fmla="*/ 292072 w 2156327"/>
                  <a:gd name="connsiteY2-2502" fmla="*/ 580030 h 1865682"/>
                  <a:gd name="connsiteX3-2503" fmla="*/ 8881 w 2156327"/>
                  <a:gd name="connsiteY3-2504" fmla="*/ 887105 h 1865682"/>
                  <a:gd name="connsiteX4-2505" fmla="*/ 169242 w 2156327"/>
                  <a:gd name="connsiteY4-2506" fmla="*/ 1228299 h 1865682"/>
                  <a:gd name="connsiteX5-2507" fmla="*/ 449022 w 2156327"/>
                  <a:gd name="connsiteY5-2508" fmla="*/ 1439839 h 1865682"/>
                  <a:gd name="connsiteX6-2509" fmla="*/ 483141 w 2156327"/>
                  <a:gd name="connsiteY6-2510" fmla="*/ 1702558 h 1865682"/>
                  <a:gd name="connsiteX7-2511" fmla="*/ 749272 w 2156327"/>
                  <a:gd name="connsiteY7-2512" fmla="*/ 1856096 h 1865682"/>
                  <a:gd name="connsiteX8-2513" fmla="*/ 1124586 w 2156327"/>
                  <a:gd name="connsiteY8-2514" fmla="*/ 1760561 h 1865682"/>
                  <a:gd name="connsiteX9-2515" fmla="*/ 1612493 w 2156327"/>
                  <a:gd name="connsiteY9-2516" fmla="*/ 1821976 h 1865682"/>
                  <a:gd name="connsiteX10-2517" fmla="*/ 1943451 w 2156327"/>
                  <a:gd name="connsiteY10-2518" fmla="*/ 1777621 h 1865682"/>
                  <a:gd name="connsiteX11-2519" fmla="*/ 2032162 w 2156327"/>
                  <a:gd name="connsiteY11-2520" fmla="*/ 1572905 h 1865682"/>
                  <a:gd name="connsiteX12-2521" fmla="*/ 2004866 w 2156327"/>
                  <a:gd name="connsiteY12-2522" fmla="*/ 1313597 h 1865682"/>
                  <a:gd name="connsiteX13-2523" fmla="*/ 2066280 w 2156327"/>
                  <a:gd name="connsiteY13-2524" fmla="*/ 1204415 h 1865682"/>
                  <a:gd name="connsiteX14-2525" fmla="*/ 2154992 w 2156327"/>
                  <a:gd name="connsiteY14-2526" fmla="*/ 1037230 h 1865682"/>
                  <a:gd name="connsiteX15-2527" fmla="*/ 2015103 w 2156327"/>
                  <a:gd name="connsiteY15-2528" fmla="*/ 730155 h 1865682"/>
                  <a:gd name="connsiteX16-2529" fmla="*/ 1905920 w 2156327"/>
                  <a:gd name="connsiteY16-2530" fmla="*/ 573206 h 1865682"/>
                  <a:gd name="connsiteX17-2531" fmla="*/ 1922980 w 2156327"/>
                  <a:gd name="connsiteY17-2532" fmla="*/ 249072 h 1865682"/>
                  <a:gd name="connsiteX18-2533" fmla="*/ 1694380 w 2156327"/>
                  <a:gd name="connsiteY18-2534" fmla="*/ 27296 h 1865682"/>
                  <a:gd name="connsiteX19-2535" fmla="*/ 1308830 w 2156327"/>
                  <a:gd name="connsiteY19-2536" fmla="*/ 112594 h 1865682"/>
                  <a:gd name="connsiteX20-2537" fmla="*/ 1042699 w 2156327"/>
                  <a:gd name="connsiteY20-2538" fmla="*/ 119418 h 1865682"/>
                  <a:gd name="connsiteX21-2539" fmla="*/ 790216 w 2156327"/>
                  <a:gd name="connsiteY21-2540" fmla="*/ 0 h 1865682"/>
                  <a:gd name="connsiteX0-2541" fmla="*/ 790216 w 2156327"/>
                  <a:gd name="connsiteY0-2542" fmla="*/ 0 h 1865682"/>
                  <a:gd name="connsiteX1-2543" fmla="*/ 445610 w 2156327"/>
                  <a:gd name="connsiteY1-2544" fmla="*/ 269543 h 1865682"/>
                  <a:gd name="connsiteX2-2545" fmla="*/ 292072 w 2156327"/>
                  <a:gd name="connsiteY2-2546" fmla="*/ 580030 h 1865682"/>
                  <a:gd name="connsiteX3-2547" fmla="*/ 8881 w 2156327"/>
                  <a:gd name="connsiteY3-2548" fmla="*/ 887105 h 1865682"/>
                  <a:gd name="connsiteX4-2549" fmla="*/ 169242 w 2156327"/>
                  <a:gd name="connsiteY4-2550" fmla="*/ 1228299 h 1865682"/>
                  <a:gd name="connsiteX5-2551" fmla="*/ 449022 w 2156327"/>
                  <a:gd name="connsiteY5-2552" fmla="*/ 1439839 h 1865682"/>
                  <a:gd name="connsiteX6-2553" fmla="*/ 483141 w 2156327"/>
                  <a:gd name="connsiteY6-2554" fmla="*/ 1702558 h 1865682"/>
                  <a:gd name="connsiteX7-2555" fmla="*/ 749272 w 2156327"/>
                  <a:gd name="connsiteY7-2556" fmla="*/ 1856096 h 1865682"/>
                  <a:gd name="connsiteX8-2557" fmla="*/ 1124586 w 2156327"/>
                  <a:gd name="connsiteY8-2558" fmla="*/ 1760561 h 1865682"/>
                  <a:gd name="connsiteX9-2559" fmla="*/ 1622729 w 2156327"/>
                  <a:gd name="connsiteY9-2560" fmla="*/ 1818564 h 1865682"/>
                  <a:gd name="connsiteX10-2561" fmla="*/ 1943451 w 2156327"/>
                  <a:gd name="connsiteY10-2562" fmla="*/ 1777621 h 1865682"/>
                  <a:gd name="connsiteX11-2563" fmla="*/ 2032162 w 2156327"/>
                  <a:gd name="connsiteY11-2564" fmla="*/ 1572905 h 1865682"/>
                  <a:gd name="connsiteX12-2565" fmla="*/ 2004866 w 2156327"/>
                  <a:gd name="connsiteY12-2566" fmla="*/ 1313597 h 1865682"/>
                  <a:gd name="connsiteX13-2567" fmla="*/ 2066280 w 2156327"/>
                  <a:gd name="connsiteY13-2568" fmla="*/ 1204415 h 1865682"/>
                  <a:gd name="connsiteX14-2569" fmla="*/ 2154992 w 2156327"/>
                  <a:gd name="connsiteY14-2570" fmla="*/ 1037230 h 1865682"/>
                  <a:gd name="connsiteX15-2571" fmla="*/ 2015103 w 2156327"/>
                  <a:gd name="connsiteY15-2572" fmla="*/ 730155 h 1865682"/>
                  <a:gd name="connsiteX16-2573" fmla="*/ 1905920 w 2156327"/>
                  <a:gd name="connsiteY16-2574" fmla="*/ 573206 h 1865682"/>
                  <a:gd name="connsiteX17-2575" fmla="*/ 1922980 w 2156327"/>
                  <a:gd name="connsiteY17-2576" fmla="*/ 249072 h 1865682"/>
                  <a:gd name="connsiteX18-2577" fmla="*/ 1694380 w 2156327"/>
                  <a:gd name="connsiteY18-2578" fmla="*/ 27296 h 1865682"/>
                  <a:gd name="connsiteX19-2579" fmla="*/ 1308830 w 2156327"/>
                  <a:gd name="connsiteY19-2580" fmla="*/ 112594 h 1865682"/>
                  <a:gd name="connsiteX20-2581" fmla="*/ 1042699 w 2156327"/>
                  <a:gd name="connsiteY20-2582" fmla="*/ 119418 h 1865682"/>
                  <a:gd name="connsiteX21-2583" fmla="*/ 790216 w 2156327"/>
                  <a:gd name="connsiteY21-2584" fmla="*/ 0 h 1865682"/>
                  <a:gd name="connsiteX0-2585" fmla="*/ 790216 w 2156327"/>
                  <a:gd name="connsiteY0-2586" fmla="*/ 0 h 1865682"/>
                  <a:gd name="connsiteX1-2587" fmla="*/ 445610 w 2156327"/>
                  <a:gd name="connsiteY1-2588" fmla="*/ 269543 h 1865682"/>
                  <a:gd name="connsiteX2-2589" fmla="*/ 292072 w 2156327"/>
                  <a:gd name="connsiteY2-2590" fmla="*/ 580030 h 1865682"/>
                  <a:gd name="connsiteX3-2591" fmla="*/ 8881 w 2156327"/>
                  <a:gd name="connsiteY3-2592" fmla="*/ 887105 h 1865682"/>
                  <a:gd name="connsiteX4-2593" fmla="*/ 169242 w 2156327"/>
                  <a:gd name="connsiteY4-2594" fmla="*/ 1228299 h 1865682"/>
                  <a:gd name="connsiteX5-2595" fmla="*/ 449022 w 2156327"/>
                  <a:gd name="connsiteY5-2596" fmla="*/ 1439839 h 1865682"/>
                  <a:gd name="connsiteX6-2597" fmla="*/ 483141 w 2156327"/>
                  <a:gd name="connsiteY6-2598" fmla="*/ 1702558 h 1865682"/>
                  <a:gd name="connsiteX7-2599" fmla="*/ 749272 w 2156327"/>
                  <a:gd name="connsiteY7-2600" fmla="*/ 1856096 h 1865682"/>
                  <a:gd name="connsiteX8-2601" fmla="*/ 1124586 w 2156327"/>
                  <a:gd name="connsiteY8-2602" fmla="*/ 1760561 h 1865682"/>
                  <a:gd name="connsiteX9-2603" fmla="*/ 1622729 w 2156327"/>
                  <a:gd name="connsiteY9-2604" fmla="*/ 1818564 h 1865682"/>
                  <a:gd name="connsiteX10-2605" fmla="*/ 1943451 w 2156327"/>
                  <a:gd name="connsiteY10-2606" fmla="*/ 1777621 h 1865682"/>
                  <a:gd name="connsiteX11-2607" fmla="*/ 2032162 w 2156327"/>
                  <a:gd name="connsiteY11-2608" fmla="*/ 1572905 h 1865682"/>
                  <a:gd name="connsiteX12-2609" fmla="*/ 2004866 w 2156327"/>
                  <a:gd name="connsiteY12-2610" fmla="*/ 1313597 h 1865682"/>
                  <a:gd name="connsiteX13-2611" fmla="*/ 2066280 w 2156327"/>
                  <a:gd name="connsiteY13-2612" fmla="*/ 1204415 h 1865682"/>
                  <a:gd name="connsiteX14-2613" fmla="*/ 2154992 w 2156327"/>
                  <a:gd name="connsiteY14-2614" fmla="*/ 1037230 h 1865682"/>
                  <a:gd name="connsiteX15-2615" fmla="*/ 2015103 w 2156327"/>
                  <a:gd name="connsiteY15-2616" fmla="*/ 730155 h 1865682"/>
                  <a:gd name="connsiteX16-2617" fmla="*/ 1905920 w 2156327"/>
                  <a:gd name="connsiteY16-2618" fmla="*/ 573206 h 1865682"/>
                  <a:gd name="connsiteX17-2619" fmla="*/ 1922980 w 2156327"/>
                  <a:gd name="connsiteY17-2620" fmla="*/ 249072 h 1865682"/>
                  <a:gd name="connsiteX18-2621" fmla="*/ 1694380 w 2156327"/>
                  <a:gd name="connsiteY18-2622" fmla="*/ 27296 h 1865682"/>
                  <a:gd name="connsiteX19-2623" fmla="*/ 1329301 w 2156327"/>
                  <a:gd name="connsiteY19-2624" fmla="*/ 109182 h 1865682"/>
                  <a:gd name="connsiteX20-2625" fmla="*/ 1042699 w 2156327"/>
                  <a:gd name="connsiteY20-2626" fmla="*/ 119418 h 1865682"/>
                  <a:gd name="connsiteX21-2627" fmla="*/ 790216 w 2156327"/>
                  <a:gd name="connsiteY21-2628" fmla="*/ 0 h 1865682"/>
                  <a:gd name="connsiteX0-2629" fmla="*/ 790216 w 2156327"/>
                  <a:gd name="connsiteY0-2630" fmla="*/ 0 h 1865682"/>
                  <a:gd name="connsiteX1-2631" fmla="*/ 445610 w 2156327"/>
                  <a:gd name="connsiteY1-2632" fmla="*/ 269543 h 1865682"/>
                  <a:gd name="connsiteX2-2633" fmla="*/ 292072 w 2156327"/>
                  <a:gd name="connsiteY2-2634" fmla="*/ 580030 h 1865682"/>
                  <a:gd name="connsiteX3-2635" fmla="*/ 8881 w 2156327"/>
                  <a:gd name="connsiteY3-2636" fmla="*/ 887105 h 1865682"/>
                  <a:gd name="connsiteX4-2637" fmla="*/ 169242 w 2156327"/>
                  <a:gd name="connsiteY4-2638" fmla="*/ 1228299 h 1865682"/>
                  <a:gd name="connsiteX5-2639" fmla="*/ 449022 w 2156327"/>
                  <a:gd name="connsiteY5-2640" fmla="*/ 1439839 h 1865682"/>
                  <a:gd name="connsiteX6-2641" fmla="*/ 483141 w 2156327"/>
                  <a:gd name="connsiteY6-2642" fmla="*/ 1702558 h 1865682"/>
                  <a:gd name="connsiteX7-2643" fmla="*/ 749272 w 2156327"/>
                  <a:gd name="connsiteY7-2644" fmla="*/ 1856096 h 1865682"/>
                  <a:gd name="connsiteX8-2645" fmla="*/ 1124586 w 2156327"/>
                  <a:gd name="connsiteY8-2646" fmla="*/ 1760561 h 1865682"/>
                  <a:gd name="connsiteX9-2647" fmla="*/ 1622729 w 2156327"/>
                  <a:gd name="connsiteY9-2648" fmla="*/ 1818564 h 1865682"/>
                  <a:gd name="connsiteX10-2649" fmla="*/ 1943451 w 2156327"/>
                  <a:gd name="connsiteY10-2650" fmla="*/ 1777621 h 1865682"/>
                  <a:gd name="connsiteX11-2651" fmla="*/ 2032162 w 2156327"/>
                  <a:gd name="connsiteY11-2652" fmla="*/ 1572905 h 1865682"/>
                  <a:gd name="connsiteX12-2653" fmla="*/ 2004866 w 2156327"/>
                  <a:gd name="connsiteY12-2654" fmla="*/ 1313597 h 1865682"/>
                  <a:gd name="connsiteX13-2655" fmla="*/ 2066280 w 2156327"/>
                  <a:gd name="connsiteY13-2656" fmla="*/ 1204415 h 1865682"/>
                  <a:gd name="connsiteX14-2657" fmla="*/ 2154992 w 2156327"/>
                  <a:gd name="connsiteY14-2658" fmla="*/ 1037230 h 1865682"/>
                  <a:gd name="connsiteX15-2659" fmla="*/ 2015103 w 2156327"/>
                  <a:gd name="connsiteY15-2660" fmla="*/ 730155 h 1865682"/>
                  <a:gd name="connsiteX16-2661" fmla="*/ 1905920 w 2156327"/>
                  <a:gd name="connsiteY16-2662" fmla="*/ 573206 h 1865682"/>
                  <a:gd name="connsiteX17-2663" fmla="*/ 1922980 w 2156327"/>
                  <a:gd name="connsiteY17-2664" fmla="*/ 249072 h 1865682"/>
                  <a:gd name="connsiteX18-2665" fmla="*/ 1680732 w 2156327"/>
                  <a:gd name="connsiteY18-2666" fmla="*/ 30708 h 1865682"/>
                  <a:gd name="connsiteX19-2667" fmla="*/ 1329301 w 2156327"/>
                  <a:gd name="connsiteY19-2668" fmla="*/ 109182 h 1865682"/>
                  <a:gd name="connsiteX20-2669" fmla="*/ 1042699 w 2156327"/>
                  <a:gd name="connsiteY20-2670" fmla="*/ 119418 h 1865682"/>
                  <a:gd name="connsiteX21-2671" fmla="*/ 790216 w 2156327"/>
                  <a:gd name="connsiteY21-2672" fmla="*/ 0 h 1865682"/>
                  <a:gd name="connsiteX0-2673" fmla="*/ 790216 w 2156327"/>
                  <a:gd name="connsiteY0-2674" fmla="*/ 0 h 1865682"/>
                  <a:gd name="connsiteX1-2675" fmla="*/ 445610 w 2156327"/>
                  <a:gd name="connsiteY1-2676" fmla="*/ 269543 h 1865682"/>
                  <a:gd name="connsiteX2-2677" fmla="*/ 292072 w 2156327"/>
                  <a:gd name="connsiteY2-2678" fmla="*/ 580030 h 1865682"/>
                  <a:gd name="connsiteX3-2679" fmla="*/ 8881 w 2156327"/>
                  <a:gd name="connsiteY3-2680" fmla="*/ 887105 h 1865682"/>
                  <a:gd name="connsiteX4-2681" fmla="*/ 169242 w 2156327"/>
                  <a:gd name="connsiteY4-2682" fmla="*/ 1228299 h 1865682"/>
                  <a:gd name="connsiteX5-2683" fmla="*/ 449022 w 2156327"/>
                  <a:gd name="connsiteY5-2684" fmla="*/ 1439839 h 1865682"/>
                  <a:gd name="connsiteX6-2685" fmla="*/ 483141 w 2156327"/>
                  <a:gd name="connsiteY6-2686" fmla="*/ 1702558 h 1865682"/>
                  <a:gd name="connsiteX7-2687" fmla="*/ 749272 w 2156327"/>
                  <a:gd name="connsiteY7-2688" fmla="*/ 1856096 h 1865682"/>
                  <a:gd name="connsiteX8-2689" fmla="*/ 1124586 w 2156327"/>
                  <a:gd name="connsiteY8-2690" fmla="*/ 1760561 h 1865682"/>
                  <a:gd name="connsiteX9-2691" fmla="*/ 1622729 w 2156327"/>
                  <a:gd name="connsiteY9-2692" fmla="*/ 1818564 h 1865682"/>
                  <a:gd name="connsiteX10-2693" fmla="*/ 1943451 w 2156327"/>
                  <a:gd name="connsiteY10-2694" fmla="*/ 1777621 h 1865682"/>
                  <a:gd name="connsiteX11-2695" fmla="*/ 2032162 w 2156327"/>
                  <a:gd name="connsiteY11-2696" fmla="*/ 1572905 h 1865682"/>
                  <a:gd name="connsiteX12-2697" fmla="*/ 2004866 w 2156327"/>
                  <a:gd name="connsiteY12-2698" fmla="*/ 1313597 h 1865682"/>
                  <a:gd name="connsiteX13-2699" fmla="*/ 2066280 w 2156327"/>
                  <a:gd name="connsiteY13-2700" fmla="*/ 1204415 h 1865682"/>
                  <a:gd name="connsiteX14-2701" fmla="*/ 2154992 w 2156327"/>
                  <a:gd name="connsiteY14-2702" fmla="*/ 1037230 h 1865682"/>
                  <a:gd name="connsiteX15-2703" fmla="*/ 2015103 w 2156327"/>
                  <a:gd name="connsiteY15-2704" fmla="*/ 730155 h 1865682"/>
                  <a:gd name="connsiteX16-2705" fmla="*/ 1905920 w 2156327"/>
                  <a:gd name="connsiteY16-2706" fmla="*/ 573206 h 1865682"/>
                  <a:gd name="connsiteX17-2707" fmla="*/ 1922980 w 2156327"/>
                  <a:gd name="connsiteY17-2708" fmla="*/ 249072 h 1865682"/>
                  <a:gd name="connsiteX18-2709" fmla="*/ 1680732 w 2156327"/>
                  <a:gd name="connsiteY18-2710" fmla="*/ 30708 h 1865682"/>
                  <a:gd name="connsiteX19-2711" fmla="*/ 1329301 w 2156327"/>
                  <a:gd name="connsiteY19-2712" fmla="*/ 109182 h 1865682"/>
                  <a:gd name="connsiteX20-2713" fmla="*/ 1042699 w 2156327"/>
                  <a:gd name="connsiteY20-2714" fmla="*/ 119418 h 1865682"/>
                  <a:gd name="connsiteX21-2715" fmla="*/ 790216 w 2156327"/>
                  <a:gd name="connsiteY21-2716" fmla="*/ 0 h 1865682"/>
                  <a:gd name="connsiteX0-2717" fmla="*/ 790216 w 2156327"/>
                  <a:gd name="connsiteY0-2718" fmla="*/ 0 h 1865682"/>
                  <a:gd name="connsiteX1-2719" fmla="*/ 445610 w 2156327"/>
                  <a:gd name="connsiteY1-2720" fmla="*/ 269543 h 1865682"/>
                  <a:gd name="connsiteX2-2721" fmla="*/ 292072 w 2156327"/>
                  <a:gd name="connsiteY2-2722" fmla="*/ 580030 h 1865682"/>
                  <a:gd name="connsiteX3-2723" fmla="*/ 8881 w 2156327"/>
                  <a:gd name="connsiteY3-2724" fmla="*/ 887105 h 1865682"/>
                  <a:gd name="connsiteX4-2725" fmla="*/ 169242 w 2156327"/>
                  <a:gd name="connsiteY4-2726" fmla="*/ 1228299 h 1865682"/>
                  <a:gd name="connsiteX5-2727" fmla="*/ 449022 w 2156327"/>
                  <a:gd name="connsiteY5-2728" fmla="*/ 1439839 h 1865682"/>
                  <a:gd name="connsiteX6-2729" fmla="*/ 483141 w 2156327"/>
                  <a:gd name="connsiteY6-2730" fmla="*/ 1702558 h 1865682"/>
                  <a:gd name="connsiteX7-2731" fmla="*/ 749272 w 2156327"/>
                  <a:gd name="connsiteY7-2732" fmla="*/ 1856096 h 1865682"/>
                  <a:gd name="connsiteX8-2733" fmla="*/ 1124586 w 2156327"/>
                  <a:gd name="connsiteY8-2734" fmla="*/ 1760561 h 1865682"/>
                  <a:gd name="connsiteX9-2735" fmla="*/ 1622729 w 2156327"/>
                  <a:gd name="connsiteY9-2736" fmla="*/ 1818564 h 1865682"/>
                  <a:gd name="connsiteX10-2737" fmla="*/ 1943451 w 2156327"/>
                  <a:gd name="connsiteY10-2738" fmla="*/ 1777621 h 1865682"/>
                  <a:gd name="connsiteX11-2739" fmla="*/ 2032162 w 2156327"/>
                  <a:gd name="connsiteY11-2740" fmla="*/ 1572905 h 1865682"/>
                  <a:gd name="connsiteX12-2741" fmla="*/ 2004866 w 2156327"/>
                  <a:gd name="connsiteY12-2742" fmla="*/ 1313597 h 1865682"/>
                  <a:gd name="connsiteX13-2743" fmla="*/ 2066280 w 2156327"/>
                  <a:gd name="connsiteY13-2744" fmla="*/ 1204415 h 1865682"/>
                  <a:gd name="connsiteX14-2745" fmla="*/ 2154992 w 2156327"/>
                  <a:gd name="connsiteY14-2746" fmla="*/ 1037230 h 1865682"/>
                  <a:gd name="connsiteX15-2747" fmla="*/ 2015103 w 2156327"/>
                  <a:gd name="connsiteY15-2748" fmla="*/ 730155 h 1865682"/>
                  <a:gd name="connsiteX16-2749" fmla="*/ 1905920 w 2156327"/>
                  <a:gd name="connsiteY16-2750" fmla="*/ 573206 h 1865682"/>
                  <a:gd name="connsiteX17-2751" fmla="*/ 1922980 w 2156327"/>
                  <a:gd name="connsiteY17-2752" fmla="*/ 249072 h 1865682"/>
                  <a:gd name="connsiteX18-2753" fmla="*/ 1680732 w 2156327"/>
                  <a:gd name="connsiteY18-2754" fmla="*/ 30708 h 1865682"/>
                  <a:gd name="connsiteX19-2755" fmla="*/ 1329301 w 2156327"/>
                  <a:gd name="connsiteY19-2756" fmla="*/ 109182 h 1865682"/>
                  <a:gd name="connsiteX20-2757" fmla="*/ 1042699 w 2156327"/>
                  <a:gd name="connsiteY20-2758" fmla="*/ 119418 h 1865682"/>
                  <a:gd name="connsiteX21-2759" fmla="*/ 790216 w 2156327"/>
                  <a:gd name="connsiteY21-2760" fmla="*/ 0 h 1865682"/>
                  <a:gd name="connsiteX0-2761" fmla="*/ 790216 w 2156327"/>
                  <a:gd name="connsiteY0-2762" fmla="*/ 0 h 1865682"/>
                  <a:gd name="connsiteX1-2763" fmla="*/ 445610 w 2156327"/>
                  <a:gd name="connsiteY1-2764" fmla="*/ 269543 h 1865682"/>
                  <a:gd name="connsiteX2-2765" fmla="*/ 292072 w 2156327"/>
                  <a:gd name="connsiteY2-2766" fmla="*/ 580030 h 1865682"/>
                  <a:gd name="connsiteX3-2767" fmla="*/ 8881 w 2156327"/>
                  <a:gd name="connsiteY3-2768" fmla="*/ 887105 h 1865682"/>
                  <a:gd name="connsiteX4-2769" fmla="*/ 169242 w 2156327"/>
                  <a:gd name="connsiteY4-2770" fmla="*/ 1228299 h 1865682"/>
                  <a:gd name="connsiteX5-2771" fmla="*/ 449022 w 2156327"/>
                  <a:gd name="connsiteY5-2772" fmla="*/ 1439839 h 1865682"/>
                  <a:gd name="connsiteX6-2773" fmla="*/ 483141 w 2156327"/>
                  <a:gd name="connsiteY6-2774" fmla="*/ 1702558 h 1865682"/>
                  <a:gd name="connsiteX7-2775" fmla="*/ 749272 w 2156327"/>
                  <a:gd name="connsiteY7-2776" fmla="*/ 1856096 h 1865682"/>
                  <a:gd name="connsiteX8-2777" fmla="*/ 1124586 w 2156327"/>
                  <a:gd name="connsiteY8-2778" fmla="*/ 1760561 h 1865682"/>
                  <a:gd name="connsiteX9-2779" fmla="*/ 1622729 w 2156327"/>
                  <a:gd name="connsiteY9-2780" fmla="*/ 1818564 h 1865682"/>
                  <a:gd name="connsiteX10-2781" fmla="*/ 1943451 w 2156327"/>
                  <a:gd name="connsiteY10-2782" fmla="*/ 1777621 h 1865682"/>
                  <a:gd name="connsiteX11-2783" fmla="*/ 2032162 w 2156327"/>
                  <a:gd name="connsiteY11-2784" fmla="*/ 1572905 h 1865682"/>
                  <a:gd name="connsiteX12-2785" fmla="*/ 2004866 w 2156327"/>
                  <a:gd name="connsiteY12-2786" fmla="*/ 1313597 h 1865682"/>
                  <a:gd name="connsiteX13-2787" fmla="*/ 2066280 w 2156327"/>
                  <a:gd name="connsiteY13-2788" fmla="*/ 1204415 h 1865682"/>
                  <a:gd name="connsiteX14-2789" fmla="*/ 2154992 w 2156327"/>
                  <a:gd name="connsiteY14-2790" fmla="*/ 1037230 h 1865682"/>
                  <a:gd name="connsiteX15-2791" fmla="*/ 2015103 w 2156327"/>
                  <a:gd name="connsiteY15-2792" fmla="*/ 730155 h 1865682"/>
                  <a:gd name="connsiteX16-2793" fmla="*/ 1905920 w 2156327"/>
                  <a:gd name="connsiteY16-2794" fmla="*/ 573206 h 1865682"/>
                  <a:gd name="connsiteX17-2795" fmla="*/ 1922980 w 2156327"/>
                  <a:gd name="connsiteY17-2796" fmla="*/ 249072 h 1865682"/>
                  <a:gd name="connsiteX18-2797" fmla="*/ 1680732 w 2156327"/>
                  <a:gd name="connsiteY18-2798" fmla="*/ 30708 h 1865682"/>
                  <a:gd name="connsiteX19-2799" fmla="*/ 1329301 w 2156327"/>
                  <a:gd name="connsiteY19-2800" fmla="*/ 109182 h 1865682"/>
                  <a:gd name="connsiteX20-2801" fmla="*/ 1042699 w 2156327"/>
                  <a:gd name="connsiteY20-2802" fmla="*/ 119418 h 1865682"/>
                  <a:gd name="connsiteX21-2803" fmla="*/ 790216 w 2156327"/>
                  <a:gd name="connsiteY21-2804" fmla="*/ 0 h 1865682"/>
                  <a:gd name="connsiteX0-2805" fmla="*/ 790216 w 2156327"/>
                  <a:gd name="connsiteY0-2806" fmla="*/ 0 h 1865682"/>
                  <a:gd name="connsiteX1-2807" fmla="*/ 445610 w 2156327"/>
                  <a:gd name="connsiteY1-2808" fmla="*/ 269543 h 1865682"/>
                  <a:gd name="connsiteX2-2809" fmla="*/ 292072 w 2156327"/>
                  <a:gd name="connsiteY2-2810" fmla="*/ 580030 h 1865682"/>
                  <a:gd name="connsiteX3-2811" fmla="*/ 8881 w 2156327"/>
                  <a:gd name="connsiteY3-2812" fmla="*/ 887105 h 1865682"/>
                  <a:gd name="connsiteX4-2813" fmla="*/ 169242 w 2156327"/>
                  <a:gd name="connsiteY4-2814" fmla="*/ 1228299 h 1865682"/>
                  <a:gd name="connsiteX5-2815" fmla="*/ 449022 w 2156327"/>
                  <a:gd name="connsiteY5-2816" fmla="*/ 1439839 h 1865682"/>
                  <a:gd name="connsiteX6-2817" fmla="*/ 483141 w 2156327"/>
                  <a:gd name="connsiteY6-2818" fmla="*/ 1702558 h 1865682"/>
                  <a:gd name="connsiteX7-2819" fmla="*/ 749272 w 2156327"/>
                  <a:gd name="connsiteY7-2820" fmla="*/ 1856096 h 1865682"/>
                  <a:gd name="connsiteX8-2821" fmla="*/ 1124586 w 2156327"/>
                  <a:gd name="connsiteY8-2822" fmla="*/ 1760561 h 1865682"/>
                  <a:gd name="connsiteX9-2823" fmla="*/ 1622729 w 2156327"/>
                  <a:gd name="connsiteY9-2824" fmla="*/ 1818564 h 1865682"/>
                  <a:gd name="connsiteX10-2825" fmla="*/ 1943451 w 2156327"/>
                  <a:gd name="connsiteY10-2826" fmla="*/ 1777621 h 1865682"/>
                  <a:gd name="connsiteX11-2827" fmla="*/ 2032162 w 2156327"/>
                  <a:gd name="connsiteY11-2828" fmla="*/ 1572905 h 1865682"/>
                  <a:gd name="connsiteX12-2829" fmla="*/ 2004866 w 2156327"/>
                  <a:gd name="connsiteY12-2830" fmla="*/ 1313597 h 1865682"/>
                  <a:gd name="connsiteX13-2831" fmla="*/ 2066280 w 2156327"/>
                  <a:gd name="connsiteY13-2832" fmla="*/ 1204415 h 1865682"/>
                  <a:gd name="connsiteX14-2833" fmla="*/ 2154992 w 2156327"/>
                  <a:gd name="connsiteY14-2834" fmla="*/ 1037230 h 1865682"/>
                  <a:gd name="connsiteX15-2835" fmla="*/ 2015103 w 2156327"/>
                  <a:gd name="connsiteY15-2836" fmla="*/ 730155 h 1865682"/>
                  <a:gd name="connsiteX16-2837" fmla="*/ 1905920 w 2156327"/>
                  <a:gd name="connsiteY16-2838" fmla="*/ 573206 h 1865682"/>
                  <a:gd name="connsiteX17-2839" fmla="*/ 1922980 w 2156327"/>
                  <a:gd name="connsiteY17-2840" fmla="*/ 249072 h 1865682"/>
                  <a:gd name="connsiteX18-2841" fmla="*/ 1680732 w 2156327"/>
                  <a:gd name="connsiteY18-2842" fmla="*/ 30708 h 1865682"/>
                  <a:gd name="connsiteX19-2843" fmla="*/ 1329301 w 2156327"/>
                  <a:gd name="connsiteY19-2844" fmla="*/ 109182 h 1865682"/>
                  <a:gd name="connsiteX20-2845" fmla="*/ 1042699 w 2156327"/>
                  <a:gd name="connsiteY20-2846" fmla="*/ 119418 h 1865682"/>
                  <a:gd name="connsiteX21-2847" fmla="*/ 790216 w 2156327"/>
                  <a:gd name="connsiteY21-2848" fmla="*/ 0 h 1865682"/>
                  <a:gd name="connsiteX0-2849" fmla="*/ 790216 w 2156327"/>
                  <a:gd name="connsiteY0-2850" fmla="*/ 0 h 1865682"/>
                  <a:gd name="connsiteX1-2851" fmla="*/ 452434 w 2156327"/>
                  <a:gd name="connsiteY1-2852" fmla="*/ 269543 h 1865682"/>
                  <a:gd name="connsiteX2-2853" fmla="*/ 292072 w 2156327"/>
                  <a:gd name="connsiteY2-2854" fmla="*/ 580030 h 1865682"/>
                  <a:gd name="connsiteX3-2855" fmla="*/ 8881 w 2156327"/>
                  <a:gd name="connsiteY3-2856" fmla="*/ 887105 h 1865682"/>
                  <a:gd name="connsiteX4-2857" fmla="*/ 169242 w 2156327"/>
                  <a:gd name="connsiteY4-2858" fmla="*/ 1228299 h 1865682"/>
                  <a:gd name="connsiteX5-2859" fmla="*/ 449022 w 2156327"/>
                  <a:gd name="connsiteY5-2860" fmla="*/ 1439839 h 1865682"/>
                  <a:gd name="connsiteX6-2861" fmla="*/ 483141 w 2156327"/>
                  <a:gd name="connsiteY6-2862" fmla="*/ 1702558 h 1865682"/>
                  <a:gd name="connsiteX7-2863" fmla="*/ 749272 w 2156327"/>
                  <a:gd name="connsiteY7-2864" fmla="*/ 1856096 h 1865682"/>
                  <a:gd name="connsiteX8-2865" fmla="*/ 1124586 w 2156327"/>
                  <a:gd name="connsiteY8-2866" fmla="*/ 1760561 h 1865682"/>
                  <a:gd name="connsiteX9-2867" fmla="*/ 1622729 w 2156327"/>
                  <a:gd name="connsiteY9-2868" fmla="*/ 1818564 h 1865682"/>
                  <a:gd name="connsiteX10-2869" fmla="*/ 1943451 w 2156327"/>
                  <a:gd name="connsiteY10-2870" fmla="*/ 1777621 h 1865682"/>
                  <a:gd name="connsiteX11-2871" fmla="*/ 2032162 w 2156327"/>
                  <a:gd name="connsiteY11-2872" fmla="*/ 1572905 h 1865682"/>
                  <a:gd name="connsiteX12-2873" fmla="*/ 2004866 w 2156327"/>
                  <a:gd name="connsiteY12-2874" fmla="*/ 1313597 h 1865682"/>
                  <a:gd name="connsiteX13-2875" fmla="*/ 2066280 w 2156327"/>
                  <a:gd name="connsiteY13-2876" fmla="*/ 1204415 h 1865682"/>
                  <a:gd name="connsiteX14-2877" fmla="*/ 2154992 w 2156327"/>
                  <a:gd name="connsiteY14-2878" fmla="*/ 1037230 h 1865682"/>
                  <a:gd name="connsiteX15-2879" fmla="*/ 2015103 w 2156327"/>
                  <a:gd name="connsiteY15-2880" fmla="*/ 730155 h 1865682"/>
                  <a:gd name="connsiteX16-2881" fmla="*/ 1905920 w 2156327"/>
                  <a:gd name="connsiteY16-2882" fmla="*/ 573206 h 1865682"/>
                  <a:gd name="connsiteX17-2883" fmla="*/ 1922980 w 2156327"/>
                  <a:gd name="connsiteY17-2884" fmla="*/ 249072 h 1865682"/>
                  <a:gd name="connsiteX18-2885" fmla="*/ 1680732 w 2156327"/>
                  <a:gd name="connsiteY18-2886" fmla="*/ 30708 h 1865682"/>
                  <a:gd name="connsiteX19-2887" fmla="*/ 1329301 w 2156327"/>
                  <a:gd name="connsiteY19-2888" fmla="*/ 109182 h 1865682"/>
                  <a:gd name="connsiteX20-2889" fmla="*/ 1042699 w 2156327"/>
                  <a:gd name="connsiteY20-2890" fmla="*/ 119418 h 1865682"/>
                  <a:gd name="connsiteX21-2891" fmla="*/ 790216 w 2156327"/>
                  <a:gd name="connsiteY21-2892" fmla="*/ 0 h 1865682"/>
                  <a:gd name="connsiteX0-2893" fmla="*/ 779980 w 2156327"/>
                  <a:gd name="connsiteY0-2894" fmla="*/ 0 h 1855446"/>
                  <a:gd name="connsiteX1-2895" fmla="*/ 452434 w 2156327"/>
                  <a:gd name="connsiteY1-2896" fmla="*/ 259307 h 1855446"/>
                  <a:gd name="connsiteX2-2897" fmla="*/ 292072 w 2156327"/>
                  <a:gd name="connsiteY2-2898" fmla="*/ 569794 h 1855446"/>
                  <a:gd name="connsiteX3-2899" fmla="*/ 8881 w 2156327"/>
                  <a:gd name="connsiteY3-2900" fmla="*/ 876869 h 1855446"/>
                  <a:gd name="connsiteX4-2901" fmla="*/ 169242 w 2156327"/>
                  <a:gd name="connsiteY4-2902" fmla="*/ 1218063 h 1855446"/>
                  <a:gd name="connsiteX5-2903" fmla="*/ 449022 w 2156327"/>
                  <a:gd name="connsiteY5-2904" fmla="*/ 1429603 h 1855446"/>
                  <a:gd name="connsiteX6-2905" fmla="*/ 483141 w 2156327"/>
                  <a:gd name="connsiteY6-2906" fmla="*/ 1692322 h 1855446"/>
                  <a:gd name="connsiteX7-2907" fmla="*/ 749272 w 2156327"/>
                  <a:gd name="connsiteY7-2908" fmla="*/ 1845860 h 1855446"/>
                  <a:gd name="connsiteX8-2909" fmla="*/ 1124586 w 2156327"/>
                  <a:gd name="connsiteY8-2910" fmla="*/ 1750325 h 1855446"/>
                  <a:gd name="connsiteX9-2911" fmla="*/ 1622729 w 2156327"/>
                  <a:gd name="connsiteY9-2912" fmla="*/ 1808328 h 1855446"/>
                  <a:gd name="connsiteX10-2913" fmla="*/ 1943451 w 2156327"/>
                  <a:gd name="connsiteY10-2914" fmla="*/ 1767385 h 1855446"/>
                  <a:gd name="connsiteX11-2915" fmla="*/ 2032162 w 2156327"/>
                  <a:gd name="connsiteY11-2916" fmla="*/ 1562669 h 1855446"/>
                  <a:gd name="connsiteX12-2917" fmla="*/ 2004866 w 2156327"/>
                  <a:gd name="connsiteY12-2918" fmla="*/ 1303361 h 1855446"/>
                  <a:gd name="connsiteX13-2919" fmla="*/ 2066280 w 2156327"/>
                  <a:gd name="connsiteY13-2920" fmla="*/ 1194179 h 1855446"/>
                  <a:gd name="connsiteX14-2921" fmla="*/ 2154992 w 2156327"/>
                  <a:gd name="connsiteY14-2922" fmla="*/ 1026994 h 1855446"/>
                  <a:gd name="connsiteX15-2923" fmla="*/ 2015103 w 2156327"/>
                  <a:gd name="connsiteY15-2924" fmla="*/ 719919 h 1855446"/>
                  <a:gd name="connsiteX16-2925" fmla="*/ 1905920 w 2156327"/>
                  <a:gd name="connsiteY16-2926" fmla="*/ 562970 h 1855446"/>
                  <a:gd name="connsiteX17-2927" fmla="*/ 1922980 w 2156327"/>
                  <a:gd name="connsiteY17-2928" fmla="*/ 238836 h 1855446"/>
                  <a:gd name="connsiteX18-2929" fmla="*/ 1680732 w 2156327"/>
                  <a:gd name="connsiteY18-2930" fmla="*/ 20472 h 1855446"/>
                  <a:gd name="connsiteX19-2931" fmla="*/ 1329301 w 2156327"/>
                  <a:gd name="connsiteY19-2932" fmla="*/ 98946 h 1855446"/>
                  <a:gd name="connsiteX20-2933" fmla="*/ 1042699 w 2156327"/>
                  <a:gd name="connsiteY20-2934" fmla="*/ 109182 h 1855446"/>
                  <a:gd name="connsiteX21-2935" fmla="*/ 779980 w 2156327"/>
                  <a:gd name="connsiteY21-2936" fmla="*/ 0 h 1855446"/>
                  <a:gd name="connsiteX0-2937" fmla="*/ 779980 w 2156327"/>
                  <a:gd name="connsiteY0-2938" fmla="*/ 37505 h 1892951"/>
                  <a:gd name="connsiteX1-2939" fmla="*/ 452434 w 2156327"/>
                  <a:gd name="connsiteY1-2940" fmla="*/ 296812 h 1892951"/>
                  <a:gd name="connsiteX2-2941" fmla="*/ 292072 w 2156327"/>
                  <a:gd name="connsiteY2-2942" fmla="*/ 607299 h 1892951"/>
                  <a:gd name="connsiteX3-2943" fmla="*/ 8881 w 2156327"/>
                  <a:gd name="connsiteY3-2944" fmla="*/ 914374 h 1892951"/>
                  <a:gd name="connsiteX4-2945" fmla="*/ 169242 w 2156327"/>
                  <a:gd name="connsiteY4-2946" fmla="*/ 1255568 h 1892951"/>
                  <a:gd name="connsiteX5-2947" fmla="*/ 449022 w 2156327"/>
                  <a:gd name="connsiteY5-2948" fmla="*/ 1467108 h 1892951"/>
                  <a:gd name="connsiteX6-2949" fmla="*/ 483141 w 2156327"/>
                  <a:gd name="connsiteY6-2950" fmla="*/ 1729827 h 1892951"/>
                  <a:gd name="connsiteX7-2951" fmla="*/ 749272 w 2156327"/>
                  <a:gd name="connsiteY7-2952" fmla="*/ 1883365 h 1892951"/>
                  <a:gd name="connsiteX8-2953" fmla="*/ 1124586 w 2156327"/>
                  <a:gd name="connsiteY8-2954" fmla="*/ 1787830 h 1892951"/>
                  <a:gd name="connsiteX9-2955" fmla="*/ 1622729 w 2156327"/>
                  <a:gd name="connsiteY9-2956" fmla="*/ 1845833 h 1892951"/>
                  <a:gd name="connsiteX10-2957" fmla="*/ 1943451 w 2156327"/>
                  <a:gd name="connsiteY10-2958" fmla="*/ 1804890 h 1892951"/>
                  <a:gd name="connsiteX11-2959" fmla="*/ 2032162 w 2156327"/>
                  <a:gd name="connsiteY11-2960" fmla="*/ 1600174 h 1892951"/>
                  <a:gd name="connsiteX12-2961" fmla="*/ 2004866 w 2156327"/>
                  <a:gd name="connsiteY12-2962" fmla="*/ 1340866 h 1892951"/>
                  <a:gd name="connsiteX13-2963" fmla="*/ 2066280 w 2156327"/>
                  <a:gd name="connsiteY13-2964" fmla="*/ 1231684 h 1892951"/>
                  <a:gd name="connsiteX14-2965" fmla="*/ 2154992 w 2156327"/>
                  <a:gd name="connsiteY14-2966" fmla="*/ 1064499 h 1892951"/>
                  <a:gd name="connsiteX15-2967" fmla="*/ 2015103 w 2156327"/>
                  <a:gd name="connsiteY15-2968" fmla="*/ 757424 h 1892951"/>
                  <a:gd name="connsiteX16-2969" fmla="*/ 1905920 w 2156327"/>
                  <a:gd name="connsiteY16-2970" fmla="*/ 600475 h 1892951"/>
                  <a:gd name="connsiteX17-2971" fmla="*/ 1922980 w 2156327"/>
                  <a:gd name="connsiteY17-2972" fmla="*/ 276341 h 1892951"/>
                  <a:gd name="connsiteX18-2973" fmla="*/ 1692348 w 2156327"/>
                  <a:gd name="connsiteY18-2974" fmla="*/ 920 h 1892951"/>
                  <a:gd name="connsiteX19-2975" fmla="*/ 1329301 w 2156327"/>
                  <a:gd name="connsiteY19-2976" fmla="*/ 136451 h 1892951"/>
                  <a:gd name="connsiteX20-2977" fmla="*/ 1042699 w 2156327"/>
                  <a:gd name="connsiteY20-2978" fmla="*/ 146687 h 1892951"/>
                  <a:gd name="connsiteX21-2979" fmla="*/ 779980 w 2156327"/>
                  <a:gd name="connsiteY21-2980" fmla="*/ 37505 h 1892951"/>
                  <a:gd name="connsiteX0-2981" fmla="*/ 779980 w 2156327"/>
                  <a:gd name="connsiteY0-2982" fmla="*/ 38166 h 1893612"/>
                  <a:gd name="connsiteX1-2983" fmla="*/ 452434 w 2156327"/>
                  <a:gd name="connsiteY1-2984" fmla="*/ 297473 h 1893612"/>
                  <a:gd name="connsiteX2-2985" fmla="*/ 292072 w 2156327"/>
                  <a:gd name="connsiteY2-2986" fmla="*/ 607960 h 1893612"/>
                  <a:gd name="connsiteX3-2987" fmla="*/ 8881 w 2156327"/>
                  <a:gd name="connsiteY3-2988" fmla="*/ 915035 h 1893612"/>
                  <a:gd name="connsiteX4-2989" fmla="*/ 169242 w 2156327"/>
                  <a:gd name="connsiteY4-2990" fmla="*/ 1256229 h 1893612"/>
                  <a:gd name="connsiteX5-2991" fmla="*/ 449022 w 2156327"/>
                  <a:gd name="connsiteY5-2992" fmla="*/ 1467769 h 1893612"/>
                  <a:gd name="connsiteX6-2993" fmla="*/ 483141 w 2156327"/>
                  <a:gd name="connsiteY6-2994" fmla="*/ 1730488 h 1893612"/>
                  <a:gd name="connsiteX7-2995" fmla="*/ 749272 w 2156327"/>
                  <a:gd name="connsiteY7-2996" fmla="*/ 1884026 h 1893612"/>
                  <a:gd name="connsiteX8-2997" fmla="*/ 1124586 w 2156327"/>
                  <a:gd name="connsiteY8-2998" fmla="*/ 1788491 h 1893612"/>
                  <a:gd name="connsiteX9-2999" fmla="*/ 1622729 w 2156327"/>
                  <a:gd name="connsiteY9-3000" fmla="*/ 1846494 h 1893612"/>
                  <a:gd name="connsiteX10-3001" fmla="*/ 1943451 w 2156327"/>
                  <a:gd name="connsiteY10-3002" fmla="*/ 1805551 h 1893612"/>
                  <a:gd name="connsiteX11-3003" fmla="*/ 2032162 w 2156327"/>
                  <a:gd name="connsiteY11-3004" fmla="*/ 1600835 h 1893612"/>
                  <a:gd name="connsiteX12-3005" fmla="*/ 2004866 w 2156327"/>
                  <a:gd name="connsiteY12-3006" fmla="*/ 1341527 h 1893612"/>
                  <a:gd name="connsiteX13-3007" fmla="*/ 2066280 w 2156327"/>
                  <a:gd name="connsiteY13-3008" fmla="*/ 1232345 h 1893612"/>
                  <a:gd name="connsiteX14-3009" fmla="*/ 2154992 w 2156327"/>
                  <a:gd name="connsiteY14-3010" fmla="*/ 1065160 h 1893612"/>
                  <a:gd name="connsiteX15-3011" fmla="*/ 2015103 w 2156327"/>
                  <a:gd name="connsiteY15-3012" fmla="*/ 758085 h 1893612"/>
                  <a:gd name="connsiteX16-3013" fmla="*/ 1905920 w 2156327"/>
                  <a:gd name="connsiteY16-3014" fmla="*/ 601136 h 1893612"/>
                  <a:gd name="connsiteX17-3015" fmla="*/ 1922980 w 2156327"/>
                  <a:gd name="connsiteY17-3016" fmla="*/ 277002 h 1893612"/>
                  <a:gd name="connsiteX18-3017" fmla="*/ 1692348 w 2156327"/>
                  <a:gd name="connsiteY18-3018" fmla="*/ 1581 h 1893612"/>
                  <a:gd name="connsiteX19-3019" fmla="*/ 1360275 w 2156327"/>
                  <a:gd name="connsiteY19-3020" fmla="*/ 92279 h 1893612"/>
                  <a:gd name="connsiteX20-3021" fmla="*/ 1042699 w 2156327"/>
                  <a:gd name="connsiteY20-3022" fmla="*/ 147348 h 1893612"/>
                  <a:gd name="connsiteX21-3023" fmla="*/ 779980 w 2156327"/>
                  <a:gd name="connsiteY21-3024" fmla="*/ 38166 h 1893612"/>
                  <a:gd name="connsiteX0-3025" fmla="*/ 779980 w 2156327"/>
                  <a:gd name="connsiteY0-3026" fmla="*/ 38166 h 1893612"/>
                  <a:gd name="connsiteX1-3027" fmla="*/ 452434 w 2156327"/>
                  <a:gd name="connsiteY1-3028" fmla="*/ 297473 h 1893612"/>
                  <a:gd name="connsiteX2-3029" fmla="*/ 292072 w 2156327"/>
                  <a:gd name="connsiteY2-3030" fmla="*/ 607960 h 1893612"/>
                  <a:gd name="connsiteX3-3031" fmla="*/ 8881 w 2156327"/>
                  <a:gd name="connsiteY3-3032" fmla="*/ 915035 h 1893612"/>
                  <a:gd name="connsiteX4-3033" fmla="*/ 169242 w 2156327"/>
                  <a:gd name="connsiteY4-3034" fmla="*/ 1256229 h 1893612"/>
                  <a:gd name="connsiteX5-3035" fmla="*/ 449022 w 2156327"/>
                  <a:gd name="connsiteY5-3036" fmla="*/ 1467769 h 1893612"/>
                  <a:gd name="connsiteX6-3037" fmla="*/ 483141 w 2156327"/>
                  <a:gd name="connsiteY6-3038" fmla="*/ 1730488 h 1893612"/>
                  <a:gd name="connsiteX7-3039" fmla="*/ 749272 w 2156327"/>
                  <a:gd name="connsiteY7-3040" fmla="*/ 1884026 h 1893612"/>
                  <a:gd name="connsiteX8-3041" fmla="*/ 1124586 w 2156327"/>
                  <a:gd name="connsiteY8-3042" fmla="*/ 1788491 h 1893612"/>
                  <a:gd name="connsiteX9-3043" fmla="*/ 1622729 w 2156327"/>
                  <a:gd name="connsiteY9-3044" fmla="*/ 1846494 h 1893612"/>
                  <a:gd name="connsiteX10-3045" fmla="*/ 1943451 w 2156327"/>
                  <a:gd name="connsiteY10-3046" fmla="*/ 1805551 h 1893612"/>
                  <a:gd name="connsiteX11-3047" fmla="*/ 2032162 w 2156327"/>
                  <a:gd name="connsiteY11-3048" fmla="*/ 1600835 h 1893612"/>
                  <a:gd name="connsiteX12-3049" fmla="*/ 2004866 w 2156327"/>
                  <a:gd name="connsiteY12-3050" fmla="*/ 1341527 h 1893612"/>
                  <a:gd name="connsiteX13-3051" fmla="*/ 2066280 w 2156327"/>
                  <a:gd name="connsiteY13-3052" fmla="*/ 1232345 h 1893612"/>
                  <a:gd name="connsiteX14-3053" fmla="*/ 2154992 w 2156327"/>
                  <a:gd name="connsiteY14-3054" fmla="*/ 1065160 h 1893612"/>
                  <a:gd name="connsiteX15-3055" fmla="*/ 2015103 w 2156327"/>
                  <a:gd name="connsiteY15-3056" fmla="*/ 758085 h 1893612"/>
                  <a:gd name="connsiteX16-3057" fmla="*/ 1905920 w 2156327"/>
                  <a:gd name="connsiteY16-3058" fmla="*/ 601136 h 1893612"/>
                  <a:gd name="connsiteX17-3059" fmla="*/ 1922980 w 2156327"/>
                  <a:gd name="connsiteY17-3060" fmla="*/ 277002 h 1893612"/>
                  <a:gd name="connsiteX18-3061" fmla="*/ 1692348 w 2156327"/>
                  <a:gd name="connsiteY18-3062" fmla="*/ 1581 h 1893612"/>
                  <a:gd name="connsiteX19-3063" fmla="*/ 1360275 w 2156327"/>
                  <a:gd name="connsiteY19-3064" fmla="*/ 92279 h 1893612"/>
                  <a:gd name="connsiteX20-3065" fmla="*/ 1073673 w 2156327"/>
                  <a:gd name="connsiteY20-3066" fmla="*/ 126970 h 1893612"/>
                  <a:gd name="connsiteX21-3067" fmla="*/ 779980 w 2156327"/>
                  <a:gd name="connsiteY21-3068" fmla="*/ 38166 h 1893612"/>
                  <a:gd name="connsiteX0-3069" fmla="*/ 779980 w 2156327"/>
                  <a:gd name="connsiteY0-3070" fmla="*/ 38166 h 1893612"/>
                  <a:gd name="connsiteX1-3071" fmla="*/ 452434 w 2156327"/>
                  <a:gd name="connsiteY1-3072" fmla="*/ 297473 h 1893612"/>
                  <a:gd name="connsiteX2-3073" fmla="*/ 292072 w 2156327"/>
                  <a:gd name="connsiteY2-3074" fmla="*/ 607960 h 1893612"/>
                  <a:gd name="connsiteX3-3075" fmla="*/ 8881 w 2156327"/>
                  <a:gd name="connsiteY3-3076" fmla="*/ 915035 h 1893612"/>
                  <a:gd name="connsiteX4-3077" fmla="*/ 169242 w 2156327"/>
                  <a:gd name="connsiteY4-3078" fmla="*/ 1256229 h 1893612"/>
                  <a:gd name="connsiteX5-3079" fmla="*/ 449022 w 2156327"/>
                  <a:gd name="connsiteY5-3080" fmla="*/ 1467769 h 1893612"/>
                  <a:gd name="connsiteX6-3081" fmla="*/ 483141 w 2156327"/>
                  <a:gd name="connsiteY6-3082" fmla="*/ 1730488 h 1893612"/>
                  <a:gd name="connsiteX7-3083" fmla="*/ 749272 w 2156327"/>
                  <a:gd name="connsiteY7-3084" fmla="*/ 1884026 h 1893612"/>
                  <a:gd name="connsiteX8-3085" fmla="*/ 1124586 w 2156327"/>
                  <a:gd name="connsiteY8-3086" fmla="*/ 1788491 h 1893612"/>
                  <a:gd name="connsiteX9-3087" fmla="*/ 1622729 w 2156327"/>
                  <a:gd name="connsiteY9-3088" fmla="*/ 1846494 h 1893612"/>
                  <a:gd name="connsiteX10-3089" fmla="*/ 1943451 w 2156327"/>
                  <a:gd name="connsiteY10-3090" fmla="*/ 1805551 h 1893612"/>
                  <a:gd name="connsiteX11-3091" fmla="*/ 2032162 w 2156327"/>
                  <a:gd name="connsiteY11-3092" fmla="*/ 1600835 h 1893612"/>
                  <a:gd name="connsiteX12-3093" fmla="*/ 2004866 w 2156327"/>
                  <a:gd name="connsiteY12-3094" fmla="*/ 1341527 h 1893612"/>
                  <a:gd name="connsiteX13-3095" fmla="*/ 2066280 w 2156327"/>
                  <a:gd name="connsiteY13-3096" fmla="*/ 1232345 h 1893612"/>
                  <a:gd name="connsiteX14-3097" fmla="*/ 2154992 w 2156327"/>
                  <a:gd name="connsiteY14-3098" fmla="*/ 1065160 h 1893612"/>
                  <a:gd name="connsiteX15-3099" fmla="*/ 2015103 w 2156327"/>
                  <a:gd name="connsiteY15-3100" fmla="*/ 758085 h 1893612"/>
                  <a:gd name="connsiteX16-3101" fmla="*/ 1905920 w 2156327"/>
                  <a:gd name="connsiteY16-3102" fmla="*/ 601136 h 1893612"/>
                  <a:gd name="connsiteX17-3103" fmla="*/ 1922980 w 2156327"/>
                  <a:gd name="connsiteY17-3104" fmla="*/ 277002 h 1893612"/>
                  <a:gd name="connsiteX18-3105" fmla="*/ 1692348 w 2156327"/>
                  <a:gd name="connsiteY18-3106" fmla="*/ 1581 h 1893612"/>
                  <a:gd name="connsiteX19-3107" fmla="*/ 1360275 w 2156327"/>
                  <a:gd name="connsiteY19-3108" fmla="*/ 92279 h 1893612"/>
                  <a:gd name="connsiteX20-3109" fmla="*/ 1073673 w 2156327"/>
                  <a:gd name="connsiteY20-3110" fmla="*/ 126970 h 1893612"/>
                  <a:gd name="connsiteX21-3111" fmla="*/ 779980 w 2156327"/>
                  <a:gd name="connsiteY21-3112" fmla="*/ 38166 h 1893612"/>
                  <a:gd name="connsiteX0-3113" fmla="*/ 764492 w 2156327"/>
                  <a:gd name="connsiteY0-3114" fmla="*/ 62619 h 1893612"/>
                  <a:gd name="connsiteX1-3115" fmla="*/ 452434 w 2156327"/>
                  <a:gd name="connsiteY1-3116" fmla="*/ 297473 h 1893612"/>
                  <a:gd name="connsiteX2-3117" fmla="*/ 292072 w 2156327"/>
                  <a:gd name="connsiteY2-3118" fmla="*/ 607960 h 1893612"/>
                  <a:gd name="connsiteX3-3119" fmla="*/ 8881 w 2156327"/>
                  <a:gd name="connsiteY3-3120" fmla="*/ 915035 h 1893612"/>
                  <a:gd name="connsiteX4-3121" fmla="*/ 169242 w 2156327"/>
                  <a:gd name="connsiteY4-3122" fmla="*/ 1256229 h 1893612"/>
                  <a:gd name="connsiteX5-3123" fmla="*/ 449022 w 2156327"/>
                  <a:gd name="connsiteY5-3124" fmla="*/ 1467769 h 1893612"/>
                  <a:gd name="connsiteX6-3125" fmla="*/ 483141 w 2156327"/>
                  <a:gd name="connsiteY6-3126" fmla="*/ 1730488 h 1893612"/>
                  <a:gd name="connsiteX7-3127" fmla="*/ 749272 w 2156327"/>
                  <a:gd name="connsiteY7-3128" fmla="*/ 1884026 h 1893612"/>
                  <a:gd name="connsiteX8-3129" fmla="*/ 1124586 w 2156327"/>
                  <a:gd name="connsiteY8-3130" fmla="*/ 1788491 h 1893612"/>
                  <a:gd name="connsiteX9-3131" fmla="*/ 1622729 w 2156327"/>
                  <a:gd name="connsiteY9-3132" fmla="*/ 1846494 h 1893612"/>
                  <a:gd name="connsiteX10-3133" fmla="*/ 1943451 w 2156327"/>
                  <a:gd name="connsiteY10-3134" fmla="*/ 1805551 h 1893612"/>
                  <a:gd name="connsiteX11-3135" fmla="*/ 2032162 w 2156327"/>
                  <a:gd name="connsiteY11-3136" fmla="*/ 1600835 h 1893612"/>
                  <a:gd name="connsiteX12-3137" fmla="*/ 2004866 w 2156327"/>
                  <a:gd name="connsiteY12-3138" fmla="*/ 1341527 h 1893612"/>
                  <a:gd name="connsiteX13-3139" fmla="*/ 2066280 w 2156327"/>
                  <a:gd name="connsiteY13-3140" fmla="*/ 1232345 h 1893612"/>
                  <a:gd name="connsiteX14-3141" fmla="*/ 2154992 w 2156327"/>
                  <a:gd name="connsiteY14-3142" fmla="*/ 1065160 h 1893612"/>
                  <a:gd name="connsiteX15-3143" fmla="*/ 2015103 w 2156327"/>
                  <a:gd name="connsiteY15-3144" fmla="*/ 758085 h 1893612"/>
                  <a:gd name="connsiteX16-3145" fmla="*/ 1905920 w 2156327"/>
                  <a:gd name="connsiteY16-3146" fmla="*/ 601136 h 1893612"/>
                  <a:gd name="connsiteX17-3147" fmla="*/ 1922980 w 2156327"/>
                  <a:gd name="connsiteY17-3148" fmla="*/ 277002 h 1893612"/>
                  <a:gd name="connsiteX18-3149" fmla="*/ 1692348 w 2156327"/>
                  <a:gd name="connsiteY18-3150" fmla="*/ 1581 h 1893612"/>
                  <a:gd name="connsiteX19-3151" fmla="*/ 1360275 w 2156327"/>
                  <a:gd name="connsiteY19-3152" fmla="*/ 92279 h 1893612"/>
                  <a:gd name="connsiteX20-3153" fmla="*/ 1073673 w 2156327"/>
                  <a:gd name="connsiteY20-3154" fmla="*/ 126970 h 1893612"/>
                  <a:gd name="connsiteX21-3155" fmla="*/ 764492 w 2156327"/>
                  <a:gd name="connsiteY21-3156" fmla="*/ 62619 h 1893612"/>
                  <a:gd name="connsiteX0-3157" fmla="*/ 764492 w 2156327"/>
                  <a:gd name="connsiteY0-3158" fmla="*/ 62619 h 1893612"/>
                  <a:gd name="connsiteX1-3159" fmla="*/ 452434 w 2156327"/>
                  <a:gd name="connsiteY1-3160" fmla="*/ 301549 h 1893612"/>
                  <a:gd name="connsiteX2-3161" fmla="*/ 292072 w 2156327"/>
                  <a:gd name="connsiteY2-3162" fmla="*/ 607960 h 1893612"/>
                  <a:gd name="connsiteX3-3163" fmla="*/ 8881 w 2156327"/>
                  <a:gd name="connsiteY3-3164" fmla="*/ 915035 h 1893612"/>
                  <a:gd name="connsiteX4-3165" fmla="*/ 169242 w 2156327"/>
                  <a:gd name="connsiteY4-3166" fmla="*/ 1256229 h 1893612"/>
                  <a:gd name="connsiteX5-3167" fmla="*/ 449022 w 2156327"/>
                  <a:gd name="connsiteY5-3168" fmla="*/ 1467769 h 1893612"/>
                  <a:gd name="connsiteX6-3169" fmla="*/ 483141 w 2156327"/>
                  <a:gd name="connsiteY6-3170" fmla="*/ 1730488 h 1893612"/>
                  <a:gd name="connsiteX7-3171" fmla="*/ 749272 w 2156327"/>
                  <a:gd name="connsiteY7-3172" fmla="*/ 1884026 h 1893612"/>
                  <a:gd name="connsiteX8-3173" fmla="*/ 1124586 w 2156327"/>
                  <a:gd name="connsiteY8-3174" fmla="*/ 1788491 h 1893612"/>
                  <a:gd name="connsiteX9-3175" fmla="*/ 1622729 w 2156327"/>
                  <a:gd name="connsiteY9-3176" fmla="*/ 1846494 h 1893612"/>
                  <a:gd name="connsiteX10-3177" fmla="*/ 1943451 w 2156327"/>
                  <a:gd name="connsiteY10-3178" fmla="*/ 1805551 h 1893612"/>
                  <a:gd name="connsiteX11-3179" fmla="*/ 2032162 w 2156327"/>
                  <a:gd name="connsiteY11-3180" fmla="*/ 1600835 h 1893612"/>
                  <a:gd name="connsiteX12-3181" fmla="*/ 2004866 w 2156327"/>
                  <a:gd name="connsiteY12-3182" fmla="*/ 1341527 h 1893612"/>
                  <a:gd name="connsiteX13-3183" fmla="*/ 2066280 w 2156327"/>
                  <a:gd name="connsiteY13-3184" fmla="*/ 1232345 h 1893612"/>
                  <a:gd name="connsiteX14-3185" fmla="*/ 2154992 w 2156327"/>
                  <a:gd name="connsiteY14-3186" fmla="*/ 1065160 h 1893612"/>
                  <a:gd name="connsiteX15-3187" fmla="*/ 2015103 w 2156327"/>
                  <a:gd name="connsiteY15-3188" fmla="*/ 758085 h 1893612"/>
                  <a:gd name="connsiteX16-3189" fmla="*/ 1905920 w 2156327"/>
                  <a:gd name="connsiteY16-3190" fmla="*/ 601136 h 1893612"/>
                  <a:gd name="connsiteX17-3191" fmla="*/ 1922980 w 2156327"/>
                  <a:gd name="connsiteY17-3192" fmla="*/ 277002 h 1893612"/>
                  <a:gd name="connsiteX18-3193" fmla="*/ 1692348 w 2156327"/>
                  <a:gd name="connsiteY18-3194" fmla="*/ 1581 h 1893612"/>
                  <a:gd name="connsiteX19-3195" fmla="*/ 1360275 w 2156327"/>
                  <a:gd name="connsiteY19-3196" fmla="*/ 92279 h 1893612"/>
                  <a:gd name="connsiteX20-3197" fmla="*/ 1073673 w 2156327"/>
                  <a:gd name="connsiteY20-3198" fmla="*/ 126970 h 1893612"/>
                  <a:gd name="connsiteX21-3199" fmla="*/ 764492 w 2156327"/>
                  <a:gd name="connsiteY21-3200" fmla="*/ 62619 h 1893612"/>
                  <a:gd name="connsiteX0-3201" fmla="*/ 764492 w 2156327"/>
                  <a:gd name="connsiteY0-3202" fmla="*/ 62619 h 1893612"/>
                  <a:gd name="connsiteX1-3203" fmla="*/ 452434 w 2156327"/>
                  <a:gd name="connsiteY1-3204" fmla="*/ 301549 h 1893612"/>
                  <a:gd name="connsiteX2-3205" fmla="*/ 292072 w 2156327"/>
                  <a:gd name="connsiteY2-3206" fmla="*/ 607960 h 1893612"/>
                  <a:gd name="connsiteX3-3207" fmla="*/ 8881 w 2156327"/>
                  <a:gd name="connsiteY3-3208" fmla="*/ 915035 h 1893612"/>
                  <a:gd name="connsiteX4-3209" fmla="*/ 169242 w 2156327"/>
                  <a:gd name="connsiteY4-3210" fmla="*/ 1256229 h 1893612"/>
                  <a:gd name="connsiteX5-3211" fmla="*/ 449022 w 2156327"/>
                  <a:gd name="connsiteY5-3212" fmla="*/ 1467769 h 1893612"/>
                  <a:gd name="connsiteX6-3213" fmla="*/ 483141 w 2156327"/>
                  <a:gd name="connsiteY6-3214" fmla="*/ 1730488 h 1893612"/>
                  <a:gd name="connsiteX7-3215" fmla="*/ 749272 w 2156327"/>
                  <a:gd name="connsiteY7-3216" fmla="*/ 1884026 h 1893612"/>
                  <a:gd name="connsiteX8-3217" fmla="*/ 1124586 w 2156327"/>
                  <a:gd name="connsiteY8-3218" fmla="*/ 1788491 h 1893612"/>
                  <a:gd name="connsiteX9-3219" fmla="*/ 1622729 w 2156327"/>
                  <a:gd name="connsiteY9-3220" fmla="*/ 1846494 h 1893612"/>
                  <a:gd name="connsiteX10-3221" fmla="*/ 1943451 w 2156327"/>
                  <a:gd name="connsiteY10-3222" fmla="*/ 1805551 h 1893612"/>
                  <a:gd name="connsiteX11-3223" fmla="*/ 2032162 w 2156327"/>
                  <a:gd name="connsiteY11-3224" fmla="*/ 1600835 h 1893612"/>
                  <a:gd name="connsiteX12-3225" fmla="*/ 2004866 w 2156327"/>
                  <a:gd name="connsiteY12-3226" fmla="*/ 1341527 h 1893612"/>
                  <a:gd name="connsiteX13-3227" fmla="*/ 2066280 w 2156327"/>
                  <a:gd name="connsiteY13-3228" fmla="*/ 1232345 h 1893612"/>
                  <a:gd name="connsiteX14-3229" fmla="*/ 2154992 w 2156327"/>
                  <a:gd name="connsiteY14-3230" fmla="*/ 1065160 h 1893612"/>
                  <a:gd name="connsiteX15-3231" fmla="*/ 2015103 w 2156327"/>
                  <a:gd name="connsiteY15-3232" fmla="*/ 758085 h 1893612"/>
                  <a:gd name="connsiteX16-3233" fmla="*/ 1905920 w 2156327"/>
                  <a:gd name="connsiteY16-3234" fmla="*/ 601136 h 1893612"/>
                  <a:gd name="connsiteX17-3235" fmla="*/ 1922980 w 2156327"/>
                  <a:gd name="connsiteY17-3236" fmla="*/ 277002 h 1893612"/>
                  <a:gd name="connsiteX18-3237" fmla="*/ 1692348 w 2156327"/>
                  <a:gd name="connsiteY18-3238" fmla="*/ 1581 h 1893612"/>
                  <a:gd name="connsiteX19-3239" fmla="*/ 1360275 w 2156327"/>
                  <a:gd name="connsiteY19-3240" fmla="*/ 92279 h 1893612"/>
                  <a:gd name="connsiteX20-3241" fmla="*/ 1073673 w 2156327"/>
                  <a:gd name="connsiteY20-3242" fmla="*/ 126970 h 1893612"/>
                  <a:gd name="connsiteX21-3243" fmla="*/ 764492 w 2156327"/>
                  <a:gd name="connsiteY21-3244" fmla="*/ 62619 h 1893612"/>
                  <a:gd name="connsiteX0-3245" fmla="*/ 746382 w 2138217"/>
                  <a:gd name="connsiteY0-3246" fmla="*/ 62619 h 1893612"/>
                  <a:gd name="connsiteX1-3247" fmla="*/ 434324 w 2138217"/>
                  <a:gd name="connsiteY1-3248" fmla="*/ 301549 h 1893612"/>
                  <a:gd name="connsiteX2-3249" fmla="*/ 273962 w 2138217"/>
                  <a:gd name="connsiteY2-3250" fmla="*/ 607960 h 1893612"/>
                  <a:gd name="connsiteX3-3251" fmla="*/ 14002 w 2138217"/>
                  <a:gd name="connsiteY3-3252" fmla="*/ 890582 h 1893612"/>
                  <a:gd name="connsiteX4-3253" fmla="*/ 151132 w 2138217"/>
                  <a:gd name="connsiteY4-3254" fmla="*/ 1256229 h 1893612"/>
                  <a:gd name="connsiteX5-3255" fmla="*/ 430912 w 2138217"/>
                  <a:gd name="connsiteY5-3256" fmla="*/ 1467769 h 1893612"/>
                  <a:gd name="connsiteX6-3257" fmla="*/ 465031 w 2138217"/>
                  <a:gd name="connsiteY6-3258" fmla="*/ 1730488 h 1893612"/>
                  <a:gd name="connsiteX7-3259" fmla="*/ 731162 w 2138217"/>
                  <a:gd name="connsiteY7-3260" fmla="*/ 1884026 h 1893612"/>
                  <a:gd name="connsiteX8-3261" fmla="*/ 1106476 w 2138217"/>
                  <a:gd name="connsiteY8-3262" fmla="*/ 1788491 h 1893612"/>
                  <a:gd name="connsiteX9-3263" fmla="*/ 1604619 w 2138217"/>
                  <a:gd name="connsiteY9-3264" fmla="*/ 1846494 h 1893612"/>
                  <a:gd name="connsiteX10-3265" fmla="*/ 1925341 w 2138217"/>
                  <a:gd name="connsiteY10-3266" fmla="*/ 1805551 h 1893612"/>
                  <a:gd name="connsiteX11-3267" fmla="*/ 2014052 w 2138217"/>
                  <a:gd name="connsiteY11-3268" fmla="*/ 1600835 h 1893612"/>
                  <a:gd name="connsiteX12-3269" fmla="*/ 1986756 w 2138217"/>
                  <a:gd name="connsiteY12-3270" fmla="*/ 1341527 h 1893612"/>
                  <a:gd name="connsiteX13-3271" fmla="*/ 2048170 w 2138217"/>
                  <a:gd name="connsiteY13-3272" fmla="*/ 1232345 h 1893612"/>
                  <a:gd name="connsiteX14-3273" fmla="*/ 2136882 w 2138217"/>
                  <a:gd name="connsiteY14-3274" fmla="*/ 1065160 h 1893612"/>
                  <a:gd name="connsiteX15-3275" fmla="*/ 1996993 w 2138217"/>
                  <a:gd name="connsiteY15-3276" fmla="*/ 758085 h 1893612"/>
                  <a:gd name="connsiteX16-3277" fmla="*/ 1887810 w 2138217"/>
                  <a:gd name="connsiteY16-3278" fmla="*/ 601136 h 1893612"/>
                  <a:gd name="connsiteX17-3279" fmla="*/ 1904870 w 2138217"/>
                  <a:gd name="connsiteY17-3280" fmla="*/ 277002 h 1893612"/>
                  <a:gd name="connsiteX18-3281" fmla="*/ 1674238 w 2138217"/>
                  <a:gd name="connsiteY18-3282" fmla="*/ 1581 h 1893612"/>
                  <a:gd name="connsiteX19-3283" fmla="*/ 1342165 w 2138217"/>
                  <a:gd name="connsiteY19-3284" fmla="*/ 92279 h 1893612"/>
                  <a:gd name="connsiteX20-3285" fmla="*/ 1055563 w 2138217"/>
                  <a:gd name="connsiteY20-3286" fmla="*/ 126970 h 1893612"/>
                  <a:gd name="connsiteX21-3287" fmla="*/ 746382 w 2138217"/>
                  <a:gd name="connsiteY21-3288" fmla="*/ 62619 h 1893612"/>
                  <a:gd name="connsiteX0-3289" fmla="*/ 741262 w 2133097"/>
                  <a:gd name="connsiteY0-3290" fmla="*/ 62619 h 1893612"/>
                  <a:gd name="connsiteX1-3291" fmla="*/ 429204 w 2133097"/>
                  <a:gd name="connsiteY1-3292" fmla="*/ 301549 h 1893612"/>
                  <a:gd name="connsiteX2-3293" fmla="*/ 268842 w 2133097"/>
                  <a:gd name="connsiteY2-3294" fmla="*/ 607960 h 1893612"/>
                  <a:gd name="connsiteX3-3295" fmla="*/ 8882 w 2133097"/>
                  <a:gd name="connsiteY3-3296" fmla="*/ 890582 h 1893612"/>
                  <a:gd name="connsiteX4-3297" fmla="*/ 169242 w 2133097"/>
                  <a:gd name="connsiteY4-3298" fmla="*/ 1239927 h 1893612"/>
                  <a:gd name="connsiteX5-3299" fmla="*/ 425792 w 2133097"/>
                  <a:gd name="connsiteY5-3300" fmla="*/ 1467769 h 1893612"/>
                  <a:gd name="connsiteX6-3301" fmla="*/ 459911 w 2133097"/>
                  <a:gd name="connsiteY6-3302" fmla="*/ 1730488 h 1893612"/>
                  <a:gd name="connsiteX7-3303" fmla="*/ 726042 w 2133097"/>
                  <a:gd name="connsiteY7-3304" fmla="*/ 1884026 h 1893612"/>
                  <a:gd name="connsiteX8-3305" fmla="*/ 1101356 w 2133097"/>
                  <a:gd name="connsiteY8-3306" fmla="*/ 1788491 h 1893612"/>
                  <a:gd name="connsiteX9-3307" fmla="*/ 1599499 w 2133097"/>
                  <a:gd name="connsiteY9-3308" fmla="*/ 1846494 h 1893612"/>
                  <a:gd name="connsiteX10-3309" fmla="*/ 1920221 w 2133097"/>
                  <a:gd name="connsiteY10-3310" fmla="*/ 1805551 h 1893612"/>
                  <a:gd name="connsiteX11-3311" fmla="*/ 2008932 w 2133097"/>
                  <a:gd name="connsiteY11-3312" fmla="*/ 1600835 h 1893612"/>
                  <a:gd name="connsiteX12-3313" fmla="*/ 1981636 w 2133097"/>
                  <a:gd name="connsiteY12-3314" fmla="*/ 1341527 h 1893612"/>
                  <a:gd name="connsiteX13-3315" fmla="*/ 2043050 w 2133097"/>
                  <a:gd name="connsiteY13-3316" fmla="*/ 1232345 h 1893612"/>
                  <a:gd name="connsiteX14-3317" fmla="*/ 2131762 w 2133097"/>
                  <a:gd name="connsiteY14-3318" fmla="*/ 1065160 h 1893612"/>
                  <a:gd name="connsiteX15-3319" fmla="*/ 1991873 w 2133097"/>
                  <a:gd name="connsiteY15-3320" fmla="*/ 758085 h 1893612"/>
                  <a:gd name="connsiteX16-3321" fmla="*/ 1882690 w 2133097"/>
                  <a:gd name="connsiteY16-3322" fmla="*/ 601136 h 1893612"/>
                  <a:gd name="connsiteX17-3323" fmla="*/ 1899750 w 2133097"/>
                  <a:gd name="connsiteY17-3324" fmla="*/ 277002 h 1893612"/>
                  <a:gd name="connsiteX18-3325" fmla="*/ 1669118 w 2133097"/>
                  <a:gd name="connsiteY18-3326" fmla="*/ 1581 h 1893612"/>
                  <a:gd name="connsiteX19-3327" fmla="*/ 1337045 w 2133097"/>
                  <a:gd name="connsiteY19-3328" fmla="*/ 92279 h 1893612"/>
                  <a:gd name="connsiteX20-3329" fmla="*/ 1050443 w 2133097"/>
                  <a:gd name="connsiteY20-3330" fmla="*/ 126970 h 1893612"/>
                  <a:gd name="connsiteX21-3331" fmla="*/ 741262 w 2133097"/>
                  <a:gd name="connsiteY21-3332" fmla="*/ 62619 h 1893612"/>
                  <a:gd name="connsiteX0-3333" fmla="*/ 753158 w 2144993"/>
                  <a:gd name="connsiteY0-3334" fmla="*/ 62619 h 1893612"/>
                  <a:gd name="connsiteX1-3335" fmla="*/ 441100 w 2144993"/>
                  <a:gd name="connsiteY1-3336" fmla="*/ 301549 h 1893612"/>
                  <a:gd name="connsiteX2-3337" fmla="*/ 280738 w 2144993"/>
                  <a:gd name="connsiteY2-3338" fmla="*/ 607960 h 1893612"/>
                  <a:gd name="connsiteX3-3339" fmla="*/ 20778 w 2144993"/>
                  <a:gd name="connsiteY3-3340" fmla="*/ 890582 h 1893612"/>
                  <a:gd name="connsiteX4-3341" fmla="*/ 181138 w 2144993"/>
                  <a:gd name="connsiteY4-3342" fmla="*/ 1239927 h 1893612"/>
                  <a:gd name="connsiteX5-3343" fmla="*/ 437688 w 2144993"/>
                  <a:gd name="connsiteY5-3344" fmla="*/ 1467769 h 1893612"/>
                  <a:gd name="connsiteX6-3345" fmla="*/ 471807 w 2144993"/>
                  <a:gd name="connsiteY6-3346" fmla="*/ 1730488 h 1893612"/>
                  <a:gd name="connsiteX7-3347" fmla="*/ 737938 w 2144993"/>
                  <a:gd name="connsiteY7-3348" fmla="*/ 1884026 h 1893612"/>
                  <a:gd name="connsiteX8-3349" fmla="*/ 1113252 w 2144993"/>
                  <a:gd name="connsiteY8-3350" fmla="*/ 1788491 h 1893612"/>
                  <a:gd name="connsiteX9-3351" fmla="*/ 1611395 w 2144993"/>
                  <a:gd name="connsiteY9-3352" fmla="*/ 1846494 h 1893612"/>
                  <a:gd name="connsiteX10-3353" fmla="*/ 1932117 w 2144993"/>
                  <a:gd name="connsiteY10-3354" fmla="*/ 1805551 h 1893612"/>
                  <a:gd name="connsiteX11-3355" fmla="*/ 2020828 w 2144993"/>
                  <a:gd name="connsiteY11-3356" fmla="*/ 1600835 h 1893612"/>
                  <a:gd name="connsiteX12-3357" fmla="*/ 1993532 w 2144993"/>
                  <a:gd name="connsiteY12-3358" fmla="*/ 1341527 h 1893612"/>
                  <a:gd name="connsiteX13-3359" fmla="*/ 2054946 w 2144993"/>
                  <a:gd name="connsiteY13-3360" fmla="*/ 1232345 h 1893612"/>
                  <a:gd name="connsiteX14-3361" fmla="*/ 2143658 w 2144993"/>
                  <a:gd name="connsiteY14-3362" fmla="*/ 1065160 h 1893612"/>
                  <a:gd name="connsiteX15-3363" fmla="*/ 2003769 w 2144993"/>
                  <a:gd name="connsiteY15-3364" fmla="*/ 758085 h 1893612"/>
                  <a:gd name="connsiteX16-3365" fmla="*/ 1894586 w 2144993"/>
                  <a:gd name="connsiteY16-3366" fmla="*/ 601136 h 1893612"/>
                  <a:gd name="connsiteX17-3367" fmla="*/ 1911646 w 2144993"/>
                  <a:gd name="connsiteY17-3368" fmla="*/ 277002 h 1893612"/>
                  <a:gd name="connsiteX18-3369" fmla="*/ 1681014 w 2144993"/>
                  <a:gd name="connsiteY18-3370" fmla="*/ 1581 h 1893612"/>
                  <a:gd name="connsiteX19-3371" fmla="*/ 1348941 w 2144993"/>
                  <a:gd name="connsiteY19-3372" fmla="*/ 92279 h 1893612"/>
                  <a:gd name="connsiteX20-3373" fmla="*/ 1062339 w 2144993"/>
                  <a:gd name="connsiteY20-3374" fmla="*/ 126970 h 1893612"/>
                  <a:gd name="connsiteX21-3375" fmla="*/ 753158 w 2144993"/>
                  <a:gd name="connsiteY21-3376" fmla="*/ 62619 h 1893612"/>
                  <a:gd name="connsiteX0-3377" fmla="*/ 753158 w 2144993"/>
                  <a:gd name="connsiteY0-3378" fmla="*/ 62619 h 1893612"/>
                  <a:gd name="connsiteX1-3379" fmla="*/ 441100 w 2144993"/>
                  <a:gd name="connsiteY1-3380" fmla="*/ 301549 h 1893612"/>
                  <a:gd name="connsiteX2-3381" fmla="*/ 280738 w 2144993"/>
                  <a:gd name="connsiteY2-3382" fmla="*/ 607960 h 1893612"/>
                  <a:gd name="connsiteX3-3383" fmla="*/ 20778 w 2144993"/>
                  <a:gd name="connsiteY3-3384" fmla="*/ 890582 h 1893612"/>
                  <a:gd name="connsiteX4-3385" fmla="*/ 181138 w 2144993"/>
                  <a:gd name="connsiteY4-3386" fmla="*/ 1239927 h 1893612"/>
                  <a:gd name="connsiteX5-3387" fmla="*/ 453175 w 2144993"/>
                  <a:gd name="connsiteY5-3388" fmla="*/ 1492223 h 1893612"/>
                  <a:gd name="connsiteX6-3389" fmla="*/ 471807 w 2144993"/>
                  <a:gd name="connsiteY6-3390" fmla="*/ 1730488 h 1893612"/>
                  <a:gd name="connsiteX7-3391" fmla="*/ 737938 w 2144993"/>
                  <a:gd name="connsiteY7-3392" fmla="*/ 1884026 h 1893612"/>
                  <a:gd name="connsiteX8-3393" fmla="*/ 1113252 w 2144993"/>
                  <a:gd name="connsiteY8-3394" fmla="*/ 1788491 h 1893612"/>
                  <a:gd name="connsiteX9-3395" fmla="*/ 1611395 w 2144993"/>
                  <a:gd name="connsiteY9-3396" fmla="*/ 1846494 h 1893612"/>
                  <a:gd name="connsiteX10-3397" fmla="*/ 1932117 w 2144993"/>
                  <a:gd name="connsiteY10-3398" fmla="*/ 1805551 h 1893612"/>
                  <a:gd name="connsiteX11-3399" fmla="*/ 2020828 w 2144993"/>
                  <a:gd name="connsiteY11-3400" fmla="*/ 1600835 h 1893612"/>
                  <a:gd name="connsiteX12-3401" fmla="*/ 1993532 w 2144993"/>
                  <a:gd name="connsiteY12-3402" fmla="*/ 1341527 h 1893612"/>
                  <a:gd name="connsiteX13-3403" fmla="*/ 2054946 w 2144993"/>
                  <a:gd name="connsiteY13-3404" fmla="*/ 1232345 h 1893612"/>
                  <a:gd name="connsiteX14-3405" fmla="*/ 2143658 w 2144993"/>
                  <a:gd name="connsiteY14-3406" fmla="*/ 1065160 h 1893612"/>
                  <a:gd name="connsiteX15-3407" fmla="*/ 2003769 w 2144993"/>
                  <a:gd name="connsiteY15-3408" fmla="*/ 758085 h 1893612"/>
                  <a:gd name="connsiteX16-3409" fmla="*/ 1894586 w 2144993"/>
                  <a:gd name="connsiteY16-3410" fmla="*/ 601136 h 1893612"/>
                  <a:gd name="connsiteX17-3411" fmla="*/ 1911646 w 2144993"/>
                  <a:gd name="connsiteY17-3412" fmla="*/ 277002 h 1893612"/>
                  <a:gd name="connsiteX18-3413" fmla="*/ 1681014 w 2144993"/>
                  <a:gd name="connsiteY18-3414" fmla="*/ 1581 h 1893612"/>
                  <a:gd name="connsiteX19-3415" fmla="*/ 1348941 w 2144993"/>
                  <a:gd name="connsiteY19-3416" fmla="*/ 92279 h 1893612"/>
                  <a:gd name="connsiteX20-3417" fmla="*/ 1062339 w 2144993"/>
                  <a:gd name="connsiteY20-3418" fmla="*/ 126970 h 1893612"/>
                  <a:gd name="connsiteX21-3419" fmla="*/ 753158 w 2144993"/>
                  <a:gd name="connsiteY21-3420" fmla="*/ 62619 h 1893612"/>
                  <a:gd name="connsiteX0-3421" fmla="*/ 753158 w 2144993"/>
                  <a:gd name="connsiteY0-3422" fmla="*/ 62619 h 1893612"/>
                  <a:gd name="connsiteX1-3423" fmla="*/ 441100 w 2144993"/>
                  <a:gd name="connsiteY1-3424" fmla="*/ 301549 h 1893612"/>
                  <a:gd name="connsiteX2-3425" fmla="*/ 280738 w 2144993"/>
                  <a:gd name="connsiteY2-3426" fmla="*/ 607960 h 1893612"/>
                  <a:gd name="connsiteX3-3427" fmla="*/ 20778 w 2144993"/>
                  <a:gd name="connsiteY3-3428" fmla="*/ 890582 h 1893612"/>
                  <a:gd name="connsiteX4-3429" fmla="*/ 181138 w 2144993"/>
                  <a:gd name="connsiteY4-3430" fmla="*/ 1239927 h 1893612"/>
                  <a:gd name="connsiteX5-3431" fmla="*/ 453175 w 2144993"/>
                  <a:gd name="connsiteY5-3432" fmla="*/ 1492223 h 1893612"/>
                  <a:gd name="connsiteX6-3433" fmla="*/ 471807 w 2144993"/>
                  <a:gd name="connsiteY6-3434" fmla="*/ 1730488 h 1893612"/>
                  <a:gd name="connsiteX7-3435" fmla="*/ 737938 w 2144993"/>
                  <a:gd name="connsiteY7-3436" fmla="*/ 1884026 h 1893612"/>
                  <a:gd name="connsiteX8-3437" fmla="*/ 1113252 w 2144993"/>
                  <a:gd name="connsiteY8-3438" fmla="*/ 1788491 h 1893612"/>
                  <a:gd name="connsiteX9-3439" fmla="*/ 1611395 w 2144993"/>
                  <a:gd name="connsiteY9-3440" fmla="*/ 1846494 h 1893612"/>
                  <a:gd name="connsiteX10-3441" fmla="*/ 1932117 w 2144993"/>
                  <a:gd name="connsiteY10-3442" fmla="*/ 1805551 h 1893612"/>
                  <a:gd name="connsiteX11-3443" fmla="*/ 2020828 w 2144993"/>
                  <a:gd name="connsiteY11-3444" fmla="*/ 1600835 h 1893612"/>
                  <a:gd name="connsiteX12-3445" fmla="*/ 1993532 w 2144993"/>
                  <a:gd name="connsiteY12-3446" fmla="*/ 1341527 h 1893612"/>
                  <a:gd name="connsiteX13-3447" fmla="*/ 2054946 w 2144993"/>
                  <a:gd name="connsiteY13-3448" fmla="*/ 1232345 h 1893612"/>
                  <a:gd name="connsiteX14-3449" fmla="*/ 2143658 w 2144993"/>
                  <a:gd name="connsiteY14-3450" fmla="*/ 1065160 h 1893612"/>
                  <a:gd name="connsiteX15-3451" fmla="*/ 2003769 w 2144993"/>
                  <a:gd name="connsiteY15-3452" fmla="*/ 758085 h 1893612"/>
                  <a:gd name="connsiteX16-3453" fmla="*/ 1894586 w 2144993"/>
                  <a:gd name="connsiteY16-3454" fmla="*/ 601136 h 1893612"/>
                  <a:gd name="connsiteX17-3455" fmla="*/ 1911646 w 2144993"/>
                  <a:gd name="connsiteY17-3456" fmla="*/ 277002 h 1893612"/>
                  <a:gd name="connsiteX18-3457" fmla="*/ 1681014 w 2144993"/>
                  <a:gd name="connsiteY18-3458" fmla="*/ 1581 h 1893612"/>
                  <a:gd name="connsiteX19-3459" fmla="*/ 1348941 w 2144993"/>
                  <a:gd name="connsiteY19-3460" fmla="*/ 92279 h 1893612"/>
                  <a:gd name="connsiteX20-3461" fmla="*/ 1062339 w 2144993"/>
                  <a:gd name="connsiteY20-3462" fmla="*/ 126970 h 1893612"/>
                  <a:gd name="connsiteX21-3463" fmla="*/ 753158 w 2144993"/>
                  <a:gd name="connsiteY21-3464" fmla="*/ 62619 h 1893612"/>
                  <a:gd name="connsiteX0-3465" fmla="*/ 753158 w 2144993"/>
                  <a:gd name="connsiteY0-3466" fmla="*/ 62619 h 1952641"/>
                  <a:gd name="connsiteX1-3467" fmla="*/ 441100 w 2144993"/>
                  <a:gd name="connsiteY1-3468" fmla="*/ 301549 h 1952641"/>
                  <a:gd name="connsiteX2-3469" fmla="*/ 280738 w 2144993"/>
                  <a:gd name="connsiteY2-3470" fmla="*/ 607960 h 1952641"/>
                  <a:gd name="connsiteX3-3471" fmla="*/ 20778 w 2144993"/>
                  <a:gd name="connsiteY3-3472" fmla="*/ 890582 h 1952641"/>
                  <a:gd name="connsiteX4-3473" fmla="*/ 181138 w 2144993"/>
                  <a:gd name="connsiteY4-3474" fmla="*/ 1239927 h 1952641"/>
                  <a:gd name="connsiteX5-3475" fmla="*/ 453175 w 2144993"/>
                  <a:gd name="connsiteY5-3476" fmla="*/ 1492223 h 1952641"/>
                  <a:gd name="connsiteX6-3477" fmla="*/ 471807 w 2144993"/>
                  <a:gd name="connsiteY6-3478" fmla="*/ 1730488 h 1952641"/>
                  <a:gd name="connsiteX7-3479" fmla="*/ 737938 w 2144993"/>
                  <a:gd name="connsiteY7-3480" fmla="*/ 1884026 h 1952641"/>
                  <a:gd name="connsiteX8-3481" fmla="*/ 1113252 w 2144993"/>
                  <a:gd name="connsiteY8-3482" fmla="*/ 1788491 h 1952641"/>
                  <a:gd name="connsiteX9-3483" fmla="*/ 1665599 w 2144993"/>
                  <a:gd name="connsiteY9-3484" fmla="*/ 1952458 h 1952641"/>
                  <a:gd name="connsiteX10-3485" fmla="*/ 1932117 w 2144993"/>
                  <a:gd name="connsiteY10-3486" fmla="*/ 1805551 h 1952641"/>
                  <a:gd name="connsiteX11-3487" fmla="*/ 2020828 w 2144993"/>
                  <a:gd name="connsiteY11-3488" fmla="*/ 1600835 h 1952641"/>
                  <a:gd name="connsiteX12-3489" fmla="*/ 1993532 w 2144993"/>
                  <a:gd name="connsiteY12-3490" fmla="*/ 1341527 h 1952641"/>
                  <a:gd name="connsiteX13-3491" fmla="*/ 2054946 w 2144993"/>
                  <a:gd name="connsiteY13-3492" fmla="*/ 1232345 h 1952641"/>
                  <a:gd name="connsiteX14-3493" fmla="*/ 2143658 w 2144993"/>
                  <a:gd name="connsiteY14-3494" fmla="*/ 1065160 h 1952641"/>
                  <a:gd name="connsiteX15-3495" fmla="*/ 2003769 w 2144993"/>
                  <a:gd name="connsiteY15-3496" fmla="*/ 758085 h 1952641"/>
                  <a:gd name="connsiteX16-3497" fmla="*/ 1894586 w 2144993"/>
                  <a:gd name="connsiteY16-3498" fmla="*/ 601136 h 1952641"/>
                  <a:gd name="connsiteX17-3499" fmla="*/ 1911646 w 2144993"/>
                  <a:gd name="connsiteY17-3500" fmla="*/ 277002 h 1952641"/>
                  <a:gd name="connsiteX18-3501" fmla="*/ 1681014 w 2144993"/>
                  <a:gd name="connsiteY18-3502" fmla="*/ 1581 h 1952641"/>
                  <a:gd name="connsiteX19-3503" fmla="*/ 1348941 w 2144993"/>
                  <a:gd name="connsiteY19-3504" fmla="*/ 92279 h 1952641"/>
                  <a:gd name="connsiteX20-3505" fmla="*/ 1062339 w 2144993"/>
                  <a:gd name="connsiteY20-3506" fmla="*/ 126970 h 1952641"/>
                  <a:gd name="connsiteX21-3507" fmla="*/ 753158 w 2144993"/>
                  <a:gd name="connsiteY21-3508" fmla="*/ 62619 h 1952641"/>
                  <a:gd name="connsiteX0-3509" fmla="*/ 753158 w 2144993"/>
                  <a:gd name="connsiteY0-3510" fmla="*/ 62619 h 1953180"/>
                  <a:gd name="connsiteX1-3511" fmla="*/ 441100 w 2144993"/>
                  <a:gd name="connsiteY1-3512" fmla="*/ 301549 h 1953180"/>
                  <a:gd name="connsiteX2-3513" fmla="*/ 280738 w 2144993"/>
                  <a:gd name="connsiteY2-3514" fmla="*/ 607960 h 1953180"/>
                  <a:gd name="connsiteX3-3515" fmla="*/ 20778 w 2144993"/>
                  <a:gd name="connsiteY3-3516" fmla="*/ 890582 h 1953180"/>
                  <a:gd name="connsiteX4-3517" fmla="*/ 181138 w 2144993"/>
                  <a:gd name="connsiteY4-3518" fmla="*/ 1239927 h 1953180"/>
                  <a:gd name="connsiteX5-3519" fmla="*/ 453175 w 2144993"/>
                  <a:gd name="connsiteY5-3520" fmla="*/ 1492223 h 1953180"/>
                  <a:gd name="connsiteX6-3521" fmla="*/ 471807 w 2144993"/>
                  <a:gd name="connsiteY6-3522" fmla="*/ 1730488 h 1953180"/>
                  <a:gd name="connsiteX7-3523" fmla="*/ 737938 w 2144993"/>
                  <a:gd name="connsiteY7-3524" fmla="*/ 1884026 h 1953180"/>
                  <a:gd name="connsiteX8-3525" fmla="*/ 1113252 w 2144993"/>
                  <a:gd name="connsiteY8-3526" fmla="*/ 1788491 h 1953180"/>
                  <a:gd name="connsiteX9-3527" fmla="*/ 1665599 w 2144993"/>
                  <a:gd name="connsiteY9-3528" fmla="*/ 1952458 h 1953180"/>
                  <a:gd name="connsiteX10-3529" fmla="*/ 1959220 w 2144993"/>
                  <a:gd name="connsiteY10-3530" fmla="*/ 1870760 h 1953180"/>
                  <a:gd name="connsiteX11-3531" fmla="*/ 2020828 w 2144993"/>
                  <a:gd name="connsiteY11-3532" fmla="*/ 1600835 h 1953180"/>
                  <a:gd name="connsiteX12-3533" fmla="*/ 1993532 w 2144993"/>
                  <a:gd name="connsiteY12-3534" fmla="*/ 1341527 h 1953180"/>
                  <a:gd name="connsiteX13-3535" fmla="*/ 2054946 w 2144993"/>
                  <a:gd name="connsiteY13-3536" fmla="*/ 1232345 h 1953180"/>
                  <a:gd name="connsiteX14-3537" fmla="*/ 2143658 w 2144993"/>
                  <a:gd name="connsiteY14-3538" fmla="*/ 1065160 h 1953180"/>
                  <a:gd name="connsiteX15-3539" fmla="*/ 2003769 w 2144993"/>
                  <a:gd name="connsiteY15-3540" fmla="*/ 758085 h 1953180"/>
                  <a:gd name="connsiteX16-3541" fmla="*/ 1894586 w 2144993"/>
                  <a:gd name="connsiteY16-3542" fmla="*/ 601136 h 1953180"/>
                  <a:gd name="connsiteX17-3543" fmla="*/ 1911646 w 2144993"/>
                  <a:gd name="connsiteY17-3544" fmla="*/ 277002 h 1953180"/>
                  <a:gd name="connsiteX18-3545" fmla="*/ 1681014 w 2144993"/>
                  <a:gd name="connsiteY18-3546" fmla="*/ 1581 h 1953180"/>
                  <a:gd name="connsiteX19-3547" fmla="*/ 1348941 w 2144993"/>
                  <a:gd name="connsiteY19-3548" fmla="*/ 92279 h 1953180"/>
                  <a:gd name="connsiteX20-3549" fmla="*/ 1062339 w 2144993"/>
                  <a:gd name="connsiteY20-3550" fmla="*/ 126970 h 1953180"/>
                  <a:gd name="connsiteX21-3551" fmla="*/ 753158 w 2144993"/>
                  <a:gd name="connsiteY21-3552" fmla="*/ 62619 h 1953180"/>
                  <a:gd name="connsiteX0-3553" fmla="*/ 753158 w 2144993"/>
                  <a:gd name="connsiteY0-3554" fmla="*/ 62619 h 1953078"/>
                  <a:gd name="connsiteX1-3555" fmla="*/ 441100 w 2144993"/>
                  <a:gd name="connsiteY1-3556" fmla="*/ 301549 h 1953078"/>
                  <a:gd name="connsiteX2-3557" fmla="*/ 280738 w 2144993"/>
                  <a:gd name="connsiteY2-3558" fmla="*/ 607960 h 1953078"/>
                  <a:gd name="connsiteX3-3559" fmla="*/ 20778 w 2144993"/>
                  <a:gd name="connsiteY3-3560" fmla="*/ 890582 h 1953078"/>
                  <a:gd name="connsiteX4-3561" fmla="*/ 181138 w 2144993"/>
                  <a:gd name="connsiteY4-3562" fmla="*/ 1239927 h 1953078"/>
                  <a:gd name="connsiteX5-3563" fmla="*/ 453175 w 2144993"/>
                  <a:gd name="connsiteY5-3564" fmla="*/ 1492223 h 1953078"/>
                  <a:gd name="connsiteX6-3565" fmla="*/ 471807 w 2144993"/>
                  <a:gd name="connsiteY6-3566" fmla="*/ 1730488 h 1953078"/>
                  <a:gd name="connsiteX7-3567" fmla="*/ 737938 w 2144993"/>
                  <a:gd name="connsiteY7-3568" fmla="*/ 1884026 h 1953078"/>
                  <a:gd name="connsiteX8-3569" fmla="*/ 1113252 w 2144993"/>
                  <a:gd name="connsiteY8-3570" fmla="*/ 1788491 h 1953078"/>
                  <a:gd name="connsiteX9-3571" fmla="*/ 1665599 w 2144993"/>
                  <a:gd name="connsiteY9-3572" fmla="*/ 1952458 h 1953078"/>
                  <a:gd name="connsiteX10-3573" fmla="*/ 1959220 w 2144993"/>
                  <a:gd name="connsiteY10-3574" fmla="*/ 1870760 h 1953078"/>
                  <a:gd name="connsiteX11-3575" fmla="*/ 2020828 w 2144993"/>
                  <a:gd name="connsiteY11-3576" fmla="*/ 1600835 h 1953078"/>
                  <a:gd name="connsiteX12-3577" fmla="*/ 1993532 w 2144993"/>
                  <a:gd name="connsiteY12-3578" fmla="*/ 1341527 h 1953078"/>
                  <a:gd name="connsiteX13-3579" fmla="*/ 2054946 w 2144993"/>
                  <a:gd name="connsiteY13-3580" fmla="*/ 1232345 h 1953078"/>
                  <a:gd name="connsiteX14-3581" fmla="*/ 2143658 w 2144993"/>
                  <a:gd name="connsiteY14-3582" fmla="*/ 1065160 h 1953078"/>
                  <a:gd name="connsiteX15-3583" fmla="*/ 2003769 w 2144993"/>
                  <a:gd name="connsiteY15-3584" fmla="*/ 758085 h 1953078"/>
                  <a:gd name="connsiteX16-3585" fmla="*/ 1894586 w 2144993"/>
                  <a:gd name="connsiteY16-3586" fmla="*/ 601136 h 1953078"/>
                  <a:gd name="connsiteX17-3587" fmla="*/ 1911646 w 2144993"/>
                  <a:gd name="connsiteY17-3588" fmla="*/ 277002 h 1953078"/>
                  <a:gd name="connsiteX18-3589" fmla="*/ 1681014 w 2144993"/>
                  <a:gd name="connsiteY18-3590" fmla="*/ 1581 h 1953078"/>
                  <a:gd name="connsiteX19-3591" fmla="*/ 1348941 w 2144993"/>
                  <a:gd name="connsiteY19-3592" fmla="*/ 92279 h 1953078"/>
                  <a:gd name="connsiteX20-3593" fmla="*/ 1062339 w 2144993"/>
                  <a:gd name="connsiteY20-3594" fmla="*/ 126970 h 1953078"/>
                  <a:gd name="connsiteX21-3595" fmla="*/ 753158 w 2144993"/>
                  <a:gd name="connsiteY21-3596" fmla="*/ 62619 h 1953078"/>
                  <a:gd name="connsiteX0-3597" fmla="*/ 753158 w 2144993"/>
                  <a:gd name="connsiteY0-3598" fmla="*/ 62619 h 1953078"/>
                  <a:gd name="connsiteX1-3599" fmla="*/ 441100 w 2144993"/>
                  <a:gd name="connsiteY1-3600" fmla="*/ 301549 h 1953078"/>
                  <a:gd name="connsiteX2-3601" fmla="*/ 280738 w 2144993"/>
                  <a:gd name="connsiteY2-3602" fmla="*/ 607960 h 1953078"/>
                  <a:gd name="connsiteX3-3603" fmla="*/ 20778 w 2144993"/>
                  <a:gd name="connsiteY3-3604" fmla="*/ 890582 h 1953078"/>
                  <a:gd name="connsiteX4-3605" fmla="*/ 181138 w 2144993"/>
                  <a:gd name="connsiteY4-3606" fmla="*/ 1239927 h 1953078"/>
                  <a:gd name="connsiteX5-3607" fmla="*/ 453175 w 2144993"/>
                  <a:gd name="connsiteY5-3608" fmla="*/ 1492223 h 1953078"/>
                  <a:gd name="connsiteX6-3609" fmla="*/ 471807 w 2144993"/>
                  <a:gd name="connsiteY6-3610" fmla="*/ 1730488 h 1953078"/>
                  <a:gd name="connsiteX7-3611" fmla="*/ 737938 w 2144993"/>
                  <a:gd name="connsiteY7-3612" fmla="*/ 1884026 h 1953078"/>
                  <a:gd name="connsiteX8-3613" fmla="*/ 1113252 w 2144993"/>
                  <a:gd name="connsiteY8-3614" fmla="*/ 1788491 h 1953078"/>
                  <a:gd name="connsiteX9-3615" fmla="*/ 1665599 w 2144993"/>
                  <a:gd name="connsiteY9-3616" fmla="*/ 1952458 h 1953078"/>
                  <a:gd name="connsiteX10-3617" fmla="*/ 1959220 w 2144993"/>
                  <a:gd name="connsiteY10-3618" fmla="*/ 1870760 h 1953078"/>
                  <a:gd name="connsiteX11-3619" fmla="*/ 2020828 w 2144993"/>
                  <a:gd name="connsiteY11-3620" fmla="*/ 1600835 h 1953078"/>
                  <a:gd name="connsiteX12-3621" fmla="*/ 1993532 w 2144993"/>
                  <a:gd name="connsiteY12-3622" fmla="*/ 1341527 h 1953078"/>
                  <a:gd name="connsiteX13-3623" fmla="*/ 2054946 w 2144993"/>
                  <a:gd name="connsiteY13-3624" fmla="*/ 1232345 h 1953078"/>
                  <a:gd name="connsiteX14-3625" fmla="*/ 2143658 w 2144993"/>
                  <a:gd name="connsiteY14-3626" fmla="*/ 1065160 h 1953078"/>
                  <a:gd name="connsiteX15-3627" fmla="*/ 2003769 w 2144993"/>
                  <a:gd name="connsiteY15-3628" fmla="*/ 758085 h 1953078"/>
                  <a:gd name="connsiteX16-3629" fmla="*/ 1894586 w 2144993"/>
                  <a:gd name="connsiteY16-3630" fmla="*/ 601136 h 1953078"/>
                  <a:gd name="connsiteX17-3631" fmla="*/ 1911646 w 2144993"/>
                  <a:gd name="connsiteY17-3632" fmla="*/ 277002 h 1953078"/>
                  <a:gd name="connsiteX18-3633" fmla="*/ 1681014 w 2144993"/>
                  <a:gd name="connsiteY18-3634" fmla="*/ 1581 h 1953078"/>
                  <a:gd name="connsiteX19-3635" fmla="*/ 1348941 w 2144993"/>
                  <a:gd name="connsiteY19-3636" fmla="*/ 92279 h 1953078"/>
                  <a:gd name="connsiteX20-3637" fmla="*/ 1062339 w 2144993"/>
                  <a:gd name="connsiteY20-3638" fmla="*/ 126970 h 1953078"/>
                  <a:gd name="connsiteX21-3639" fmla="*/ 753158 w 2144993"/>
                  <a:gd name="connsiteY21-3640" fmla="*/ 62619 h 1953078"/>
                  <a:gd name="connsiteX0-3641" fmla="*/ 753158 w 2144993"/>
                  <a:gd name="connsiteY0-3642" fmla="*/ 62619 h 1953078"/>
                  <a:gd name="connsiteX1-3643" fmla="*/ 441100 w 2144993"/>
                  <a:gd name="connsiteY1-3644" fmla="*/ 301549 h 1953078"/>
                  <a:gd name="connsiteX2-3645" fmla="*/ 280738 w 2144993"/>
                  <a:gd name="connsiteY2-3646" fmla="*/ 607960 h 1953078"/>
                  <a:gd name="connsiteX3-3647" fmla="*/ 20778 w 2144993"/>
                  <a:gd name="connsiteY3-3648" fmla="*/ 890582 h 1953078"/>
                  <a:gd name="connsiteX4-3649" fmla="*/ 181138 w 2144993"/>
                  <a:gd name="connsiteY4-3650" fmla="*/ 1239927 h 1953078"/>
                  <a:gd name="connsiteX5-3651" fmla="*/ 453175 w 2144993"/>
                  <a:gd name="connsiteY5-3652" fmla="*/ 1492223 h 1953078"/>
                  <a:gd name="connsiteX6-3653" fmla="*/ 471807 w 2144993"/>
                  <a:gd name="connsiteY6-3654" fmla="*/ 1730488 h 1953078"/>
                  <a:gd name="connsiteX7-3655" fmla="*/ 737938 w 2144993"/>
                  <a:gd name="connsiteY7-3656" fmla="*/ 1884026 h 1953078"/>
                  <a:gd name="connsiteX8-3657" fmla="*/ 1113252 w 2144993"/>
                  <a:gd name="connsiteY8-3658" fmla="*/ 1788491 h 1953078"/>
                  <a:gd name="connsiteX9-3659" fmla="*/ 1665599 w 2144993"/>
                  <a:gd name="connsiteY9-3660" fmla="*/ 1952458 h 1953078"/>
                  <a:gd name="connsiteX10-3661" fmla="*/ 1959220 w 2144993"/>
                  <a:gd name="connsiteY10-3662" fmla="*/ 1870760 h 1953078"/>
                  <a:gd name="connsiteX11-3663" fmla="*/ 2020828 w 2144993"/>
                  <a:gd name="connsiteY11-3664" fmla="*/ 1600835 h 1953078"/>
                  <a:gd name="connsiteX12-3665" fmla="*/ 1993532 w 2144993"/>
                  <a:gd name="connsiteY12-3666" fmla="*/ 1341527 h 1953078"/>
                  <a:gd name="connsiteX13-3667" fmla="*/ 2054946 w 2144993"/>
                  <a:gd name="connsiteY13-3668" fmla="*/ 1232345 h 1953078"/>
                  <a:gd name="connsiteX14-3669" fmla="*/ 2143658 w 2144993"/>
                  <a:gd name="connsiteY14-3670" fmla="*/ 1065160 h 1953078"/>
                  <a:gd name="connsiteX15-3671" fmla="*/ 2003769 w 2144993"/>
                  <a:gd name="connsiteY15-3672" fmla="*/ 758085 h 1953078"/>
                  <a:gd name="connsiteX16-3673" fmla="*/ 1894586 w 2144993"/>
                  <a:gd name="connsiteY16-3674" fmla="*/ 601136 h 1953078"/>
                  <a:gd name="connsiteX17-3675" fmla="*/ 1911646 w 2144993"/>
                  <a:gd name="connsiteY17-3676" fmla="*/ 277002 h 1953078"/>
                  <a:gd name="connsiteX18-3677" fmla="*/ 1681014 w 2144993"/>
                  <a:gd name="connsiteY18-3678" fmla="*/ 1581 h 1953078"/>
                  <a:gd name="connsiteX19-3679" fmla="*/ 1348941 w 2144993"/>
                  <a:gd name="connsiteY19-3680" fmla="*/ 92279 h 1953078"/>
                  <a:gd name="connsiteX20-3681" fmla="*/ 1062339 w 2144993"/>
                  <a:gd name="connsiteY20-3682" fmla="*/ 126970 h 1953078"/>
                  <a:gd name="connsiteX21-3683" fmla="*/ 753158 w 2144993"/>
                  <a:gd name="connsiteY21-3684" fmla="*/ 62619 h 1953078"/>
                  <a:gd name="connsiteX0-3685" fmla="*/ 753158 w 2144993"/>
                  <a:gd name="connsiteY0-3686" fmla="*/ 62619 h 1953078"/>
                  <a:gd name="connsiteX1-3687" fmla="*/ 441100 w 2144993"/>
                  <a:gd name="connsiteY1-3688" fmla="*/ 301549 h 1953078"/>
                  <a:gd name="connsiteX2-3689" fmla="*/ 280738 w 2144993"/>
                  <a:gd name="connsiteY2-3690" fmla="*/ 607960 h 1953078"/>
                  <a:gd name="connsiteX3-3691" fmla="*/ 20778 w 2144993"/>
                  <a:gd name="connsiteY3-3692" fmla="*/ 890582 h 1953078"/>
                  <a:gd name="connsiteX4-3693" fmla="*/ 181138 w 2144993"/>
                  <a:gd name="connsiteY4-3694" fmla="*/ 1239927 h 1953078"/>
                  <a:gd name="connsiteX5-3695" fmla="*/ 453175 w 2144993"/>
                  <a:gd name="connsiteY5-3696" fmla="*/ 1492223 h 1953078"/>
                  <a:gd name="connsiteX6-3697" fmla="*/ 471807 w 2144993"/>
                  <a:gd name="connsiteY6-3698" fmla="*/ 1730488 h 1953078"/>
                  <a:gd name="connsiteX7-3699" fmla="*/ 737938 w 2144993"/>
                  <a:gd name="connsiteY7-3700" fmla="*/ 1884026 h 1953078"/>
                  <a:gd name="connsiteX8-3701" fmla="*/ 1113252 w 2144993"/>
                  <a:gd name="connsiteY8-3702" fmla="*/ 1788491 h 1953078"/>
                  <a:gd name="connsiteX9-3703" fmla="*/ 1665599 w 2144993"/>
                  <a:gd name="connsiteY9-3704" fmla="*/ 1952458 h 1953078"/>
                  <a:gd name="connsiteX10-3705" fmla="*/ 1959220 w 2144993"/>
                  <a:gd name="connsiteY10-3706" fmla="*/ 1870760 h 1953078"/>
                  <a:gd name="connsiteX11-3707" fmla="*/ 2020828 w 2144993"/>
                  <a:gd name="connsiteY11-3708" fmla="*/ 1600835 h 1953078"/>
                  <a:gd name="connsiteX12-3709" fmla="*/ 1993532 w 2144993"/>
                  <a:gd name="connsiteY12-3710" fmla="*/ 1341527 h 1953078"/>
                  <a:gd name="connsiteX13-3711" fmla="*/ 2054946 w 2144993"/>
                  <a:gd name="connsiteY13-3712" fmla="*/ 1232345 h 1953078"/>
                  <a:gd name="connsiteX14-3713" fmla="*/ 2143658 w 2144993"/>
                  <a:gd name="connsiteY14-3714" fmla="*/ 1065160 h 1953078"/>
                  <a:gd name="connsiteX15-3715" fmla="*/ 2003769 w 2144993"/>
                  <a:gd name="connsiteY15-3716" fmla="*/ 758085 h 1953078"/>
                  <a:gd name="connsiteX16-3717" fmla="*/ 1894586 w 2144993"/>
                  <a:gd name="connsiteY16-3718" fmla="*/ 601136 h 1953078"/>
                  <a:gd name="connsiteX17-3719" fmla="*/ 1911646 w 2144993"/>
                  <a:gd name="connsiteY17-3720" fmla="*/ 277002 h 1953078"/>
                  <a:gd name="connsiteX18-3721" fmla="*/ 1681014 w 2144993"/>
                  <a:gd name="connsiteY18-3722" fmla="*/ 1581 h 1953078"/>
                  <a:gd name="connsiteX19-3723" fmla="*/ 1348941 w 2144993"/>
                  <a:gd name="connsiteY19-3724" fmla="*/ 92279 h 1953078"/>
                  <a:gd name="connsiteX20-3725" fmla="*/ 1062339 w 2144993"/>
                  <a:gd name="connsiteY20-3726" fmla="*/ 126970 h 1953078"/>
                  <a:gd name="connsiteX21-3727" fmla="*/ 753158 w 2144993"/>
                  <a:gd name="connsiteY21-3728" fmla="*/ 62619 h 1953078"/>
                  <a:gd name="connsiteX0-3729" fmla="*/ 753158 w 2144993"/>
                  <a:gd name="connsiteY0-3730" fmla="*/ 62619 h 1934967"/>
                  <a:gd name="connsiteX1-3731" fmla="*/ 441100 w 2144993"/>
                  <a:gd name="connsiteY1-3732" fmla="*/ 301549 h 1934967"/>
                  <a:gd name="connsiteX2-3733" fmla="*/ 280738 w 2144993"/>
                  <a:gd name="connsiteY2-3734" fmla="*/ 607960 h 1934967"/>
                  <a:gd name="connsiteX3-3735" fmla="*/ 20778 w 2144993"/>
                  <a:gd name="connsiteY3-3736" fmla="*/ 890582 h 1934967"/>
                  <a:gd name="connsiteX4-3737" fmla="*/ 181138 w 2144993"/>
                  <a:gd name="connsiteY4-3738" fmla="*/ 1239927 h 1934967"/>
                  <a:gd name="connsiteX5-3739" fmla="*/ 453175 w 2144993"/>
                  <a:gd name="connsiteY5-3740" fmla="*/ 1492223 h 1934967"/>
                  <a:gd name="connsiteX6-3741" fmla="*/ 471807 w 2144993"/>
                  <a:gd name="connsiteY6-3742" fmla="*/ 1730488 h 1934967"/>
                  <a:gd name="connsiteX7-3743" fmla="*/ 737938 w 2144993"/>
                  <a:gd name="connsiteY7-3744" fmla="*/ 1884026 h 1934967"/>
                  <a:gd name="connsiteX8-3745" fmla="*/ 1113252 w 2144993"/>
                  <a:gd name="connsiteY8-3746" fmla="*/ 1788491 h 1934967"/>
                  <a:gd name="connsiteX9-3747" fmla="*/ 1692826 w 2144993"/>
                  <a:gd name="connsiteY9-3748" fmla="*/ 1933352 h 1934967"/>
                  <a:gd name="connsiteX10-3749" fmla="*/ 1959220 w 2144993"/>
                  <a:gd name="connsiteY10-3750" fmla="*/ 1870760 h 1934967"/>
                  <a:gd name="connsiteX11-3751" fmla="*/ 2020828 w 2144993"/>
                  <a:gd name="connsiteY11-3752" fmla="*/ 1600835 h 1934967"/>
                  <a:gd name="connsiteX12-3753" fmla="*/ 1993532 w 2144993"/>
                  <a:gd name="connsiteY12-3754" fmla="*/ 1341527 h 1934967"/>
                  <a:gd name="connsiteX13-3755" fmla="*/ 2054946 w 2144993"/>
                  <a:gd name="connsiteY13-3756" fmla="*/ 1232345 h 1934967"/>
                  <a:gd name="connsiteX14-3757" fmla="*/ 2143658 w 2144993"/>
                  <a:gd name="connsiteY14-3758" fmla="*/ 1065160 h 1934967"/>
                  <a:gd name="connsiteX15-3759" fmla="*/ 2003769 w 2144993"/>
                  <a:gd name="connsiteY15-3760" fmla="*/ 758085 h 1934967"/>
                  <a:gd name="connsiteX16-3761" fmla="*/ 1894586 w 2144993"/>
                  <a:gd name="connsiteY16-3762" fmla="*/ 601136 h 1934967"/>
                  <a:gd name="connsiteX17-3763" fmla="*/ 1911646 w 2144993"/>
                  <a:gd name="connsiteY17-3764" fmla="*/ 277002 h 1934967"/>
                  <a:gd name="connsiteX18-3765" fmla="*/ 1681014 w 2144993"/>
                  <a:gd name="connsiteY18-3766" fmla="*/ 1581 h 1934967"/>
                  <a:gd name="connsiteX19-3767" fmla="*/ 1348941 w 2144993"/>
                  <a:gd name="connsiteY19-3768" fmla="*/ 92279 h 1934967"/>
                  <a:gd name="connsiteX20-3769" fmla="*/ 1062339 w 2144993"/>
                  <a:gd name="connsiteY20-3770" fmla="*/ 126970 h 1934967"/>
                  <a:gd name="connsiteX21-3771" fmla="*/ 753158 w 2144993"/>
                  <a:gd name="connsiteY21-3772" fmla="*/ 62619 h 1934967"/>
                  <a:gd name="connsiteX0-3773" fmla="*/ 753158 w 2144993"/>
                  <a:gd name="connsiteY0-3774" fmla="*/ 62619 h 1940213"/>
                  <a:gd name="connsiteX1-3775" fmla="*/ 441100 w 2144993"/>
                  <a:gd name="connsiteY1-3776" fmla="*/ 301549 h 1940213"/>
                  <a:gd name="connsiteX2-3777" fmla="*/ 280738 w 2144993"/>
                  <a:gd name="connsiteY2-3778" fmla="*/ 607960 h 1940213"/>
                  <a:gd name="connsiteX3-3779" fmla="*/ 20778 w 2144993"/>
                  <a:gd name="connsiteY3-3780" fmla="*/ 890582 h 1940213"/>
                  <a:gd name="connsiteX4-3781" fmla="*/ 181138 w 2144993"/>
                  <a:gd name="connsiteY4-3782" fmla="*/ 1239927 h 1940213"/>
                  <a:gd name="connsiteX5-3783" fmla="*/ 453175 w 2144993"/>
                  <a:gd name="connsiteY5-3784" fmla="*/ 1492223 h 1940213"/>
                  <a:gd name="connsiteX6-3785" fmla="*/ 471807 w 2144993"/>
                  <a:gd name="connsiteY6-3786" fmla="*/ 1730488 h 1940213"/>
                  <a:gd name="connsiteX7-3787" fmla="*/ 737938 w 2144993"/>
                  <a:gd name="connsiteY7-3788" fmla="*/ 1884026 h 1940213"/>
                  <a:gd name="connsiteX8-3789" fmla="*/ 1113252 w 2144993"/>
                  <a:gd name="connsiteY8-3790" fmla="*/ 1788491 h 1940213"/>
                  <a:gd name="connsiteX9-3791" fmla="*/ 1692826 w 2144993"/>
                  <a:gd name="connsiteY9-3792" fmla="*/ 1933352 h 1940213"/>
                  <a:gd name="connsiteX10-3793" fmla="*/ 1959220 w 2144993"/>
                  <a:gd name="connsiteY10-3794" fmla="*/ 1870760 h 1940213"/>
                  <a:gd name="connsiteX11-3795" fmla="*/ 2020828 w 2144993"/>
                  <a:gd name="connsiteY11-3796" fmla="*/ 1600835 h 1940213"/>
                  <a:gd name="connsiteX12-3797" fmla="*/ 1993532 w 2144993"/>
                  <a:gd name="connsiteY12-3798" fmla="*/ 1341527 h 1940213"/>
                  <a:gd name="connsiteX13-3799" fmla="*/ 2054946 w 2144993"/>
                  <a:gd name="connsiteY13-3800" fmla="*/ 1232345 h 1940213"/>
                  <a:gd name="connsiteX14-3801" fmla="*/ 2143658 w 2144993"/>
                  <a:gd name="connsiteY14-3802" fmla="*/ 1065160 h 1940213"/>
                  <a:gd name="connsiteX15-3803" fmla="*/ 2003769 w 2144993"/>
                  <a:gd name="connsiteY15-3804" fmla="*/ 758085 h 1940213"/>
                  <a:gd name="connsiteX16-3805" fmla="*/ 1894586 w 2144993"/>
                  <a:gd name="connsiteY16-3806" fmla="*/ 601136 h 1940213"/>
                  <a:gd name="connsiteX17-3807" fmla="*/ 1911646 w 2144993"/>
                  <a:gd name="connsiteY17-3808" fmla="*/ 277002 h 1940213"/>
                  <a:gd name="connsiteX18-3809" fmla="*/ 1681014 w 2144993"/>
                  <a:gd name="connsiteY18-3810" fmla="*/ 1581 h 1940213"/>
                  <a:gd name="connsiteX19-3811" fmla="*/ 1348941 w 2144993"/>
                  <a:gd name="connsiteY19-3812" fmla="*/ 92279 h 1940213"/>
                  <a:gd name="connsiteX20-3813" fmla="*/ 1062339 w 2144993"/>
                  <a:gd name="connsiteY20-3814" fmla="*/ 126970 h 1940213"/>
                  <a:gd name="connsiteX21-3815" fmla="*/ 753158 w 2144993"/>
                  <a:gd name="connsiteY21-3816" fmla="*/ 62619 h 1940213"/>
                  <a:gd name="connsiteX0-3817" fmla="*/ 753158 w 2144993"/>
                  <a:gd name="connsiteY0-3818" fmla="*/ 62619 h 1940213"/>
                  <a:gd name="connsiteX1-3819" fmla="*/ 441100 w 2144993"/>
                  <a:gd name="connsiteY1-3820" fmla="*/ 301549 h 1940213"/>
                  <a:gd name="connsiteX2-3821" fmla="*/ 280738 w 2144993"/>
                  <a:gd name="connsiteY2-3822" fmla="*/ 607960 h 1940213"/>
                  <a:gd name="connsiteX3-3823" fmla="*/ 20778 w 2144993"/>
                  <a:gd name="connsiteY3-3824" fmla="*/ 890582 h 1940213"/>
                  <a:gd name="connsiteX4-3825" fmla="*/ 181138 w 2144993"/>
                  <a:gd name="connsiteY4-3826" fmla="*/ 1239927 h 1940213"/>
                  <a:gd name="connsiteX5-3827" fmla="*/ 453175 w 2144993"/>
                  <a:gd name="connsiteY5-3828" fmla="*/ 1492223 h 1940213"/>
                  <a:gd name="connsiteX6-3829" fmla="*/ 471807 w 2144993"/>
                  <a:gd name="connsiteY6-3830" fmla="*/ 1730488 h 1940213"/>
                  <a:gd name="connsiteX7-3831" fmla="*/ 737938 w 2144993"/>
                  <a:gd name="connsiteY7-3832" fmla="*/ 1884026 h 1940213"/>
                  <a:gd name="connsiteX8-3833" fmla="*/ 1113252 w 2144993"/>
                  <a:gd name="connsiteY8-3834" fmla="*/ 1788491 h 1940213"/>
                  <a:gd name="connsiteX9-3835" fmla="*/ 1692826 w 2144993"/>
                  <a:gd name="connsiteY9-3836" fmla="*/ 1933352 h 1940213"/>
                  <a:gd name="connsiteX10-3837" fmla="*/ 1959220 w 2144993"/>
                  <a:gd name="connsiteY10-3838" fmla="*/ 1870760 h 1940213"/>
                  <a:gd name="connsiteX11-3839" fmla="*/ 2020828 w 2144993"/>
                  <a:gd name="connsiteY11-3840" fmla="*/ 1600835 h 1940213"/>
                  <a:gd name="connsiteX12-3841" fmla="*/ 1993532 w 2144993"/>
                  <a:gd name="connsiteY12-3842" fmla="*/ 1341527 h 1940213"/>
                  <a:gd name="connsiteX13-3843" fmla="*/ 2054946 w 2144993"/>
                  <a:gd name="connsiteY13-3844" fmla="*/ 1232345 h 1940213"/>
                  <a:gd name="connsiteX14-3845" fmla="*/ 2143658 w 2144993"/>
                  <a:gd name="connsiteY14-3846" fmla="*/ 1065160 h 1940213"/>
                  <a:gd name="connsiteX15-3847" fmla="*/ 2003769 w 2144993"/>
                  <a:gd name="connsiteY15-3848" fmla="*/ 758085 h 1940213"/>
                  <a:gd name="connsiteX16-3849" fmla="*/ 1894586 w 2144993"/>
                  <a:gd name="connsiteY16-3850" fmla="*/ 601136 h 1940213"/>
                  <a:gd name="connsiteX17-3851" fmla="*/ 1911646 w 2144993"/>
                  <a:gd name="connsiteY17-3852" fmla="*/ 277002 h 1940213"/>
                  <a:gd name="connsiteX18-3853" fmla="*/ 1681014 w 2144993"/>
                  <a:gd name="connsiteY18-3854" fmla="*/ 1581 h 1940213"/>
                  <a:gd name="connsiteX19-3855" fmla="*/ 1348941 w 2144993"/>
                  <a:gd name="connsiteY19-3856" fmla="*/ 92279 h 1940213"/>
                  <a:gd name="connsiteX20-3857" fmla="*/ 1062339 w 2144993"/>
                  <a:gd name="connsiteY20-3858" fmla="*/ 126970 h 1940213"/>
                  <a:gd name="connsiteX21-3859" fmla="*/ 753158 w 2144993"/>
                  <a:gd name="connsiteY21-3860" fmla="*/ 62619 h 1940213"/>
                  <a:gd name="connsiteX0-3861" fmla="*/ 753158 w 2144993"/>
                  <a:gd name="connsiteY0-3862" fmla="*/ 62619 h 1917706"/>
                  <a:gd name="connsiteX1-3863" fmla="*/ 441100 w 2144993"/>
                  <a:gd name="connsiteY1-3864" fmla="*/ 301549 h 1917706"/>
                  <a:gd name="connsiteX2-3865" fmla="*/ 280738 w 2144993"/>
                  <a:gd name="connsiteY2-3866" fmla="*/ 607960 h 1917706"/>
                  <a:gd name="connsiteX3-3867" fmla="*/ 20778 w 2144993"/>
                  <a:gd name="connsiteY3-3868" fmla="*/ 890582 h 1917706"/>
                  <a:gd name="connsiteX4-3869" fmla="*/ 181138 w 2144993"/>
                  <a:gd name="connsiteY4-3870" fmla="*/ 1239927 h 1917706"/>
                  <a:gd name="connsiteX5-3871" fmla="*/ 453175 w 2144993"/>
                  <a:gd name="connsiteY5-3872" fmla="*/ 1492223 h 1917706"/>
                  <a:gd name="connsiteX6-3873" fmla="*/ 471807 w 2144993"/>
                  <a:gd name="connsiteY6-3874" fmla="*/ 1730488 h 1917706"/>
                  <a:gd name="connsiteX7-3875" fmla="*/ 737938 w 2144993"/>
                  <a:gd name="connsiteY7-3876" fmla="*/ 1884026 h 1917706"/>
                  <a:gd name="connsiteX8-3877" fmla="*/ 1113252 w 2144993"/>
                  <a:gd name="connsiteY8-3878" fmla="*/ 1788491 h 1917706"/>
                  <a:gd name="connsiteX9-3879" fmla="*/ 1650473 w 2144993"/>
                  <a:gd name="connsiteY9-3880" fmla="*/ 1901508 h 1917706"/>
                  <a:gd name="connsiteX10-3881" fmla="*/ 1959220 w 2144993"/>
                  <a:gd name="connsiteY10-3882" fmla="*/ 1870760 h 1917706"/>
                  <a:gd name="connsiteX11-3883" fmla="*/ 2020828 w 2144993"/>
                  <a:gd name="connsiteY11-3884" fmla="*/ 1600835 h 1917706"/>
                  <a:gd name="connsiteX12-3885" fmla="*/ 1993532 w 2144993"/>
                  <a:gd name="connsiteY12-3886" fmla="*/ 1341527 h 1917706"/>
                  <a:gd name="connsiteX13-3887" fmla="*/ 2054946 w 2144993"/>
                  <a:gd name="connsiteY13-3888" fmla="*/ 1232345 h 1917706"/>
                  <a:gd name="connsiteX14-3889" fmla="*/ 2143658 w 2144993"/>
                  <a:gd name="connsiteY14-3890" fmla="*/ 1065160 h 1917706"/>
                  <a:gd name="connsiteX15-3891" fmla="*/ 2003769 w 2144993"/>
                  <a:gd name="connsiteY15-3892" fmla="*/ 758085 h 1917706"/>
                  <a:gd name="connsiteX16-3893" fmla="*/ 1894586 w 2144993"/>
                  <a:gd name="connsiteY16-3894" fmla="*/ 601136 h 1917706"/>
                  <a:gd name="connsiteX17-3895" fmla="*/ 1911646 w 2144993"/>
                  <a:gd name="connsiteY17-3896" fmla="*/ 277002 h 1917706"/>
                  <a:gd name="connsiteX18-3897" fmla="*/ 1681014 w 2144993"/>
                  <a:gd name="connsiteY18-3898" fmla="*/ 1581 h 1917706"/>
                  <a:gd name="connsiteX19-3899" fmla="*/ 1348941 w 2144993"/>
                  <a:gd name="connsiteY19-3900" fmla="*/ 92279 h 1917706"/>
                  <a:gd name="connsiteX20-3901" fmla="*/ 1062339 w 2144993"/>
                  <a:gd name="connsiteY20-3902" fmla="*/ 126970 h 1917706"/>
                  <a:gd name="connsiteX21-3903" fmla="*/ 753158 w 2144993"/>
                  <a:gd name="connsiteY21-3904" fmla="*/ 62619 h 1917706"/>
                  <a:gd name="connsiteX0-3905" fmla="*/ 753158 w 2144993"/>
                  <a:gd name="connsiteY0-3906" fmla="*/ 62619 h 1917706"/>
                  <a:gd name="connsiteX1-3907" fmla="*/ 441100 w 2144993"/>
                  <a:gd name="connsiteY1-3908" fmla="*/ 301549 h 1917706"/>
                  <a:gd name="connsiteX2-3909" fmla="*/ 280738 w 2144993"/>
                  <a:gd name="connsiteY2-3910" fmla="*/ 607960 h 1917706"/>
                  <a:gd name="connsiteX3-3911" fmla="*/ 20778 w 2144993"/>
                  <a:gd name="connsiteY3-3912" fmla="*/ 890582 h 1917706"/>
                  <a:gd name="connsiteX4-3913" fmla="*/ 181138 w 2144993"/>
                  <a:gd name="connsiteY4-3914" fmla="*/ 1239927 h 1917706"/>
                  <a:gd name="connsiteX5-3915" fmla="*/ 453175 w 2144993"/>
                  <a:gd name="connsiteY5-3916" fmla="*/ 1492223 h 1917706"/>
                  <a:gd name="connsiteX6-3917" fmla="*/ 471807 w 2144993"/>
                  <a:gd name="connsiteY6-3918" fmla="*/ 1730488 h 1917706"/>
                  <a:gd name="connsiteX7-3919" fmla="*/ 737938 w 2144993"/>
                  <a:gd name="connsiteY7-3920" fmla="*/ 1884026 h 1917706"/>
                  <a:gd name="connsiteX8-3921" fmla="*/ 1113252 w 2144993"/>
                  <a:gd name="connsiteY8-3922" fmla="*/ 1788491 h 1917706"/>
                  <a:gd name="connsiteX9-3923" fmla="*/ 1650473 w 2144993"/>
                  <a:gd name="connsiteY9-3924" fmla="*/ 1901508 h 1917706"/>
                  <a:gd name="connsiteX10-3925" fmla="*/ 1959220 w 2144993"/>
                  <a:gd name="connsiteY10-3926" fmla="*/ 1870760 h 1917706"/>
                  <a:gd name="connsiteX11-3927" fmla="*/ 2020828 w 2144993"/>
                  <a:gd name="connsiteY11-3928" fmla="*/ 1600835 h 1917706"/>
                  <a:gd name="connsiteX12-3929" fmla="*/ 1993532 w 2144993"/>
                  <a:gd name="connsiteY12-3930" fmla="*/ 1341527 h 1917706"/>
                  <a:gd name="connsiteX13-3931" fmla="*/ 2054946 w 2144993"/>
                  <a:gd name="connsiteY13-3932" fmla="*/ 1232345 h 1917706"/>
                  <a:gd name="connsiteX14-3933" fmla="*/ 2143658 w 2144993"/>
                  <a:gd name="connsiteY14-3934" fmla="*/ 1065160 h 1917706"/>
                  <a:gd name="connsiteX15-3935" fmla="*/ 2003769 w 2144993"/>
                  <a:gd name="connsiteY15-3936" fmla="*/ 758085 h 1917706"/>
                  <a:gd name="connsiteX16-3937" fmla="*/ 1894586 w 2144993"/>
                  <a:gd name="connsiteY16-3938" fmla="*/ 601136 h 1917706"/>
                  <a:gd name="connsiteX17-3939" fmla="*/ 1911646 w 2144993"/>
                  <a:gd name="connsiteY17-3940" fmla="*/ 277002 h 1917706"/>
                  <a:gd name="connsiteX18-3941" fmla="*/ 1681014 w 2144993"/>
                  <a:gd name="connsiteY18-3942" fmla="*/ 1581 h 1917706"/>
                  <a:gd name="connsiteX19-3943" fmla="*/ 1348941 w 2144993"/>
                  <a:gd name="connsiteY19-3944" fmla="*/ 92279 h 1917706"/>
                  <a:gd name="connsiteX20-3945" fmla="*/ 1062339 w 2144993"/>
                  <a:gd name="connsiteY20-3946" fmla="*/ 126970 h 1917706"/>
                  <a:gd name="connsiteX21-3947" fmla="*/ 753158 w 2144993"/>
                  <a:gd name="connsiteY21-3948" fmla="*/ 62619 h 1917706"/>
                  <a:gd name="connsiteX0-3949" fmla="*/ 753158 w 2144993"/>
                  <a:gd name="connsiteY0-3950" fmla="*/ 62619 h 1917706"/>
                  <a:gd name="connsiteX1-3951" fmla="*/ 441100 w 2144993"/>
                  <a:gd name="connsiteY1-3952" fmla="*/ 301549 h 1917706"/>
                  <a:gd name="connsiteX2-3953" fmla="*/ 280738 w 2144993"/>
                  <a:gd name="connsiteY2-3954" fmla="*/ 607960 h 1917706"/>
                  <a:gd name="connsiteX3-3955" fmla="*/ 20778 w 2144993"/>
                  <a:gd name="connsiteY3-3956" fmla="*/ 890582 h 1917706"/>
                  <a:gd name="connsiteX4-3957" fmla="*/ 181138 w 2144993"/>
                  <a:gd name="connsiteY4-3958" fmla="*/ 1239927 h 1917706"/>
                  <a:gd name="connsiteX5-3959" fmla="*/ 453175 w 2144993"/>
                  <a:gd name="connsiteY5-3960" fmla="*/ 1492223 h 1917706"/>
                  <a:gd name="connsiteX6-3961" fmla="*/ 471807 w 2144993"/>
                  <a:gd name="connsiteY6-3962" fmla="*/ 1730488 h 1917706"/>
                  <a:gd name="connsiteX7-3963" fmla="*/ 737938 w 2144993"/>
                  <a:gd name="connsiteY7-3964" fmla="*/ 1884026 h 1917706"/>
                  <a:gd name="connsiteX8-3965" fmla="*/ 1113252 w 2144993"/>
                  <a:gd name="connsiteY8-3966" fmla="*/ 1788491 h 1917706"/>
                  <a:gd name="connsiteX9-3967" fmla="*/ 1650473 w 2144993"/>
                  <a:gd name="connsiteY9-3968" fmla="*/ 1901508 h 1917706"/>
                  <a:gd name="connsiteX10-3969" fmla="*/ 1959220 w 2144993"/>
                  <a:gd name="connsiteY10-3970" fmla="*/ 1870760 h 1917706"/>
                  <a:gd name="connsiteX11-3971" fmla="*/ 2020828 w 2144993"/>
                  <a:gd name="connsiteY11-3972" fmla="*/ 1600835 h 1917706"/>
                  <a:gd name="connsiteX12-3973" fmla="*/ 1993532 w 2144993"/>
                  <a:gd name="connsiteY12-3974" fmla="*/ 1341527 h 1917706"/>
                  <a:gd name="connsiteX13-3975" fmla="*/ 2054946 w 2144993"/>
                  <a:gd name="connsiteY13-3976" fmla="*/ 1232345 h 1917706"/>
                  <a:gd name="connsiteX14-3977" fmla="*/ 2143658 w 2144993"/>
                  <a:gd name="connsiteY14-3978" fmla="*/ 1065160 h 1917706"/>
                  <a:gd name="connsiteX15-3979" fmla="*/ 2003769 w 2144993"/>
                  <a:gd name="connsiteY15-3980" fmla="*/ 758085 h 1917706"/>
                  <a:gd name="connsiteX16-3981" fmla="*/ 1894586 w 2144993"/>
                  <a:gd name="connsiteY16-3982" fmla="*/ 601136 h 1917706"/>
                  <a:gd name="connsiteX17-3983" fmla="*/ 1911646 w 2144993"/>
                  <a:gd name="connsiteY17-3984" fmla="*/ 277002 h 1917706"/>
                  <a:gd name="connsiteX18-3985" fmla="*/ 1681014 w 2144993"/>
                  <a:gd name="connsiteY18-3986" fmla="*/ 1581 h 1917706"/>
                  <a:gd name="connsiteX19-3987" fmla="*/ 1348941 w 2144993"/>
                  <a:gd name="connsiteY19-3988" fmla="*/ 92279 h 1917706"/>
                  <a:gd name="connsiteX20-3989" fmla="*/ 1062339 w 2144993"/>
                  <a:gd name="connsiteY20-3990" fmla="*/ 126970 h 1917706"/>
                  <a:gd name="connsiteX21-3991" fmla="*/ 753158 w 2144993"/>
                  <a:gd name="connsiteY21-3992" fmla="*/ 62619 h 1917706"/>
                  <a:gd name="connsiteX0-3993" fmla="*/ 753158 w 2144993"/>
                  <a:gd name="connsiteY0-3994" fmla="*/ 62619 h 1917706"/>
                  <a:gd name="connsiteX1-3995" fmla="*/ 441100 w 2144993"/>
                  <a:gd name="connsiteY1-3996" fmla="*/ 301549 h 1917706"/>
                  <a:gd name="connsiteX2-3997" fmla="*/ 280738 w 2144993"/>
                  <a:gd name="connsiteY2-3998" fmla="*/ 607960 h 1917706"/>
                  <a:gd name="connsiteX3-3999" fmla="*/ 20778 w 2144993"/>
                  <a:gd name="connsiteY3-4000" fmla="*/ 890582 h 1917706"/>
                  <a:gd name="connsiteX4-4001" fmla="*/ 181138 w 2144993"/>
                  <a:gd name="connsiteY4-4002" fmla="*/ 1239927 h 1917706"/>
                  <a:gd name="connsiteX5-4003" fmla="*/ 453175 w 2144993"/>
                  <a:gd name="connsiteY5-4004" fmla="*/ 1492223 h 1917706"/>
                  <a:gd name="connsiteX6-4005" fmla="*/ 471807 w 2144993"/>
                  <a:gd name="connsiteY6-4006" fmla="*/ 1730488 h 1917706"/>
                  <a:gd name="connsiteX7-4007" fmla="*/ 737938 w 2144993"/>
                  <a:gd name="connsiteY7-4008" fmla="*/ 1884026 h 1917706"/>
                  <a:gd name="connsiteX8-4009" fmla="*/ 1113252 w 2144993"/>
                  <a:gd name="connsiteY8-4010" fmla="*/ 1788491 h 1917706"/>
                  <a:gd name="connsiteX9-4011" fmla="*/ 1650473 w 2144993"/>
                  <a:gd name="connsiteY9-4012" fmla="*/ 1901508 h 1917706"/>
                  <a:gd name="connsiteX10-4013" fmla="*/ 1959220 w 2144993"/>
                  <a:gd name="connsiteY10-4014" fmla="*/ 1870760 h 1917706"/>
                  <a:gd name="connsiteX11-4015" fmla="*/ 2020828 w 2144993"/>
                  <a:gd name="connsiteY11-4016" fmla="*/ 1600835 h 1917706"/>
                  <a:gd name="connsiteX12-4017" fmla="*/ 1993532 w 2144993"/>
                  <a:gd name="connsiteY12-4018" fmla="*/ 1341527 h 1917706"/>
                  <a:gd name="connsiteX13-4019" fmla="*/ 2054946 w 2144993"/>
                  <a:gd name="connsiteY13-4020" fmla="*/ 1232345 h 1917706"/>
                  <a:gd name="connsiteX14-4021" fmla="*/ 2143658 w 2144993"/>
                  <a:gd name="connsiteY14-4022" fmla="*/ 1065160 h 1917706"/>
                  <a:gd name="connsiteX15-4023" fmla="*/ 2003769 w 2144993"/>
                  <a:gd name="connsiteY15-4024" fmla="*/ 758085 h 1917706"/>
                  <a:gd name="connsiteX16-4025" fmla="*/ 1894586 w 2144993"/>
                  <a:gd name="connsiteY16-4026" fmla="*/ 601136 h 1917706"/>
                  <a:gd name="connsiteX17-4027" fmla="*/ 1911646 w 2144993"/>
                  <a:gd name="connsiteY17-4028" fmla="*/ 277002 h 1917706"/>
                  <a:gd name="connsiteX18-4029" fmla="*/ 1681014 w 2144993"/>
                  <a:gd name="connsiteY18-4030" fmla="*/ 1581 h 1917706"/>
                  <a:gd name="connsiteX19-4031" fmla="*/ 1348941 w 2144993"/>
                  <a:gd name="connsiteY19-4032" fmla="*/ 92279 h 1917706"/>
                  <a:gd name="connsiteX20-4033" fmla="*/ 1062339 w 2144993"/>
                  <a:gd name="connsiteY20-4034" fmla="*/ 126970 h 1917706"/>
                  <a:gd name="connsiteX21-4035" fmla="*/ 753158 w 2144993"/>
                  <a:gd name="connsiteY21-4036" fmla="*/ 62619 h 1917706"/>
                  <a:gd name="connsiteX0-4037" fmla="*/ 753158 w 2144993"/>
                  <a:gd name="connsiteY0-4038" fmla="*/ 62619 h 1917706"/>
                  <a:gd name="connsiteX1-4039" fmla="*/ 441100 w 2144993"/>
                  <a:gd name="connsiteY1-4040" fmla="*/ 301549 h 1917706"/>
                  <a:gd name="connsiteX2-4041" fmla="*/ 280738 w 2144993"/>
                  <a:gd name="connsiteY2-4042" fmla="*/ 607960 h 1917706"/>
                  <a:gd name="connsiteX3-4043" fmla="*/ 20778 w 2144993"/>
                  <a:gd name="connsiteY3-4044" fmla="*/ 890582 h 1917706"/>
                  <a:gd name="connsiteX4-4045" fmla="*/ 181138 w 2144993"/>
                  <a:gd name="connsiteY4-4046" fmla="*/ 1239927 h 1917706"/>
                  <a:gd name="connsiteX5-4047" fmla="*/ 453175 w 2144993"/>
                  <a:gd name="connsiteY5-4048" fmla="*/ 1492223 h 1917706"/>
                  <a:gd name="connsiteX6-4049" fmla="*/ 471807 w 2144993"/>
                  <a:gd name="connsiteY6-4050" fmla="*/ 1730488 h 1917706"/>
                  <a:gd name="connsiteX7-4051" fmla="*/ 737938 w 2144993"/>
                  <a:gd name="connsiteY7-4052" fmla="*/ 1884026 h 1917706"/>
                  <a:gd name="connsiteX8-4053" fmla="*/ 1113252 w 2144993"/>
                  <a:gd name="connsiteY8-4054" fmla="*/ 1788491 h 1917706"/>
                  <a:gd name="connsiteX9-4055" fmla="*/ 1650473 w 2144993"/>
                  <a:gd name="connsiteY9-4056" fmla="*/ 1901508 h 1917706"/>
                  <a:gd name="connsiteX10-4057" fmla="*/ 1959220 w 2144993"/>
                  <a:gd name="connsiteY10-4058" fmla="*/ 1870760 h 1917706"/>
                  <a:gd name="connsiteX11-4059" fmla="*/ 2020828 w 2144993"/>
                  <a:gd name="connsiteY11-4060" fmla="*/ 1600835 h 1917706"/>
                  <a:gd name="connsiteX12-4061" fmla="*/ 1993532 w 2144993"/>
                  <a:gd name="connsiteY12-4062" fmla="*/ 1341527 h 1917706"/>
                  <a:gd name="connsiteX13-4063" fmla="*/ 2054946 w 2144993"/>
                  <a:gd name="connsiteY13-4064" fmla="*/ 1232345 h 1917706"/>
                  <a:gd name="connsiteX14-4065" fmla="*/ 2143658 w 2144993"/>
                  <a:gd name="connsiteY14-4066" fmla="*/ 1065160 h 1917706"/>
                  <a:gd name="connsiteX15-4067" fmla="*/ 2003769 w 2144993"/>
                  <a:gd name="connsiteY15-4068" fmla="*/ 758085 h 1917706"/>
                  <a:gd name="connsiteX16-4069" fmla="*/ 1894586 w 2144993"/>
                  <a:gd name="connsiteY16-4070" fmla="*/ 601136 h 1917706"/>
                  <a:gd name="connsiteX17-4071" fmla="*/ 1911646 w 2144993"/>
                  <a:gd name="connsiteY17-4072" fmla="*/ 277002 h 1917706"/>
                  <a:gd name="connsiteX18-4073" fmla="*/ 1681014 w 2144993"/>
                  <a:gd name="connsiteY18-4074" fmla="*/ 1581 h 1917706"/>
                  <a:gd name="connsiteX19-4075" fmla="*/ 1348941 w 2144993"/>
                  <a:gd name="connsiteY19-4076" fmla="*/ 92279 h 1917706"/>
                  <a:gd name="connsiteX20-4077" fmla="*/ 1062339 w 2144993"/>
                  <a:gd name="connsiteY20-4078" fmla="*/ 126970 h 1917706"/>
                  <a:gd name="connsiteX21-4079" fmla="*/ 753158 w 2144993"/>
                  <a:gd name="connsiteY21-4080" fmla="*/ 62619 h 1917706"/>
                  <a:gd name="connsiteX0-4081" fmla="*/ 753159 w 2144994"/>
                  <a:gd name="connsiteY0-4082" fmla="*/ 62619 h 1917706"/>
                  <a:gd name="connsiteX1-4083" fmla="*/ 441101 w 2144994"/>
                  <a:gd name="connsiteY1-4084" fmla="*/ 301549 h 1917706"/>
                  <a:gd name="connsiteX2-4085" fmla="*/ 280739 w 2144994"/>
                  <a:gd name="connsiteY2-4086" fmla="*/ 607960 h 1917706"/>
                  <a:gd name="connsiteX3-4087" fmla="*/ 20779 w 2144994"/>
                  <a:gd name="connsiteY3-4088" fmla="*/ 890582 h 1917706"/>
                  <a:gd name="connsiteX4-4089" fmla="*/ 181139 w 2144994"/>
                  <a:gd name="connsiteY4-4090" fmla="*/ 1239927 h 1917706"/>
                  <a:gd name="connsiteX5-4091" fmla="*/ 453176 w 2144994"/>
                  <a:gd name="connsiteY5-4092" fmla="*/ 1492223 h 1917706"/>
                  <a:gd name="connsiteX6-4093" fmla="*/ 471808 w 2144994"/>
                  <a:gd name="connsiteY6-4094" fmla="*/ 1730488 h 1917706"/>
                  <a:gd name="connsiteX7-4095" fmla="*/ 737939 w 2144994"/>
                  <a:gd name="connsiteY7-4096" fmla="*/ 1884026 h 1917706"/>
                  <a:gd name="connsiteX8-4097" fmla="*/ 1113253 w 2144994"/>
                  <a:gd name="connsiteY8-4098" fmla="*/ 1788491 h 1917706"/>
                  <a:gd name="connsiteX9-4099" fmla="*/ 1650474 w 2144994"/>
                  <a:gd name="connsiteY9-4100" fmla="*/ 1901508 h 1917706"/>
                  <a:gd name="connsiteX10-4101" fmla="*/ 1959221 w 2144994"/>
                  <a:gd name="connsiteY10-4102" fmla="*/ 1870760 h 1917706"/>
                  <a:gd name="connsiteX11-4103" fmla="*/ 2020829 w 2144994"/>
                  <a:gd name="connsiteY11-4104" fmla="*/ 1600835 h 1917706"/>
                  <a:gd name="connsiteX12-4105" fmla="*/ 1993533 w 2144994"/>
                  <a:gd name="connsiteY12-4106" fmla="*/ 1341527 h 1917706"/>
                  <a:gd name="connsiteX13-4107" fmla="*/ 2054947 w 2144994"/>
                  <a:gd name="connsiteY13-4108" fmla="*/ 1232345 h 1917706"/>
                  <a:gd name="connsiteX14-4109" fmla="*/ 2143659 w 2144994"/>
                  <a:gd name="connsiteY14-4110" fmla="*/ 1065160 h 1917706"/>
                  <a:gd name="connsiteX15-4111" fmla="*/ 2003770 w 2144994"/>
                  <a:gd name="connsiteY15-4112" fmla="*/ 758085 h 1917706"/>
                  <a:gd name="connsiteX16-4113" fmla="*/ 1894587 w 2144994"/>
                  <a:gd name="connsiteY16-4114" fmla="*/ 601136 h 1917706"/>
                  <a:gd name="connsiteX17-4115" fmla="*/ 1911647 w 2144994"/>
                  <a:gd name="connsiteY17-4116" fmla="*/ 277002 h 1917706"/>
                  <a:gd name="connsiteX18-4117" fmla="*/ 1681015 w 2144994"/>
                  <a:gd name="connsiteY18-4118" fmla="*/ 1581 h 1917706"/>
                  <a:gd name="connsiteX19-4119" fmla="*/ 1348942 w 2144994"/>
                  <a:gd name="connsiteY19-4120" fmla="*/ 92279 h 1917706"/>
                  <a:gd name="connsiteX20-4121" fmla="*/ 1062340 w 2144994"/>
                  <a:gd name="connsiteY20-4122" fmla="*/ 126970 h 1917706"/>
                  <a:gd name="connsiteX21-4123" fmla="*/ 753159 w 2144994"/>
                  <a:gd name="connsiteY21-4124" fmla="*/ 62619 h 1917706"/>
                  <a:gd name="connsiteX0-4125" fmla="*/ 753159 w 2144994"/>
                  <a:gd name="connsiteY0-4126" fmla="*/ 62619 h 1917706"/>
                  <a:gd name="connsiteX1-4127" fmla="*/ 441101 w 2144994"/>
                  <a:gd name="connsiteY1-4128" fmla="*/ 301549 h 1917706"/>
                  <a:gd name="connsiteX2-4129" fmla="*/ 280739 w 2144994"/>
                  <a:gd name="connsiteY2-4130" fmla="*/ 607960 h 1917706"/>
                  <a:gd name="connsiteX3-4131" fmla="*/ 20779 w 2144994"/>
                  <a:gd name="connsiteY3-4132" fmla="*/ 890582 h 1917706"/>
                  <a:gd name="connsiteX4-4133" fmla="*/ 181139 w 2144994"/>
                  <a:gd name="connsiteY4-4134" fmla="*/ 1239927 h 1917706"/>
                  <a:gd name="connsiteX5-4135" fmla="*/ 453176 w 2144994"/>
                  <a:gd name="connsiteY5-4136" fmla="*/ 1492223 h 1917706"/>
                  <a:gd name="connsiteX6-4137" fmla="*/ 471808 w 2144994"/>
                  <a:gd name="connsiteY6-4138" fmla="*/ 1730488 h 1917706"/>
                  <a:gd name="connsiteX7-4139" fmla="*/ 737939 w 2144994"/>
                  <a:gd name="connsiteY7-4140" fmla="*/ 1884026 h 1917706"/>
                  <a:gd name="connsiteX8-4141" fmla="*/ 1113253 w 2144994"/>
                  <a:gd name="connsiteY8-4142" fmla="*/ 1788491 h 1917706"/>
                  <a:gd name="connsiteX9-4143" fmla="*/ 1650474 w 2144994"/>
                  <a:gd name="connsiteY9-4144" fmla="*/ 1901508 h 1917706"/>
                  <a:gd name="connsiteX10-4145" fmla="*/ 1959221 w 2144994"/>
                  <a:gd name="connsiteY10-4146" fmla="*/ 1870760 h 1917706"/>
                  <a:gd name="connsiteX11-4147" fmla="*/ 2020829 w 2144994"/>
                  <a:gd name="connsiteY11-4148" fmla="*/ 1600835 h 1917706"/>
                  <a:gd name="connsiteX12-4149" fmla="*/ 1993533 w 2144994"/>
                  <a:gd name="connsiteY12-4150" fmla="*/ 1341527 h 1917706"/>
                  <a:gd name="connsiteX13-4151" fmla="*/ 2054947 w 2144994"/>
                  <a:gd name="connsiteY13-4152" fmla="*/ 1232345 h 1917706"/>
                  <a:gd name="connsiteX14-4153" fmla="*/ 2143659 w 2144994"/>
                  <a:gd name="connsiteY14-4154" fmla="*/ 1065160 h 1917706"/>
                  <a:gd name="connsiteX15-4155" fmla="*/ 2003770 w 2144994"/>
                  <a:gd name="connsiteY15-4156" fmla="*/ 758085 h 1917706"/>
                  <a:gd name="connsiteX16-4157" fmla="*/ 1894587 w 2144994"/>
                  <a:gd name="connsiteY16-4158" fmla="*/ 601136 h 1917706"/>
                  <a:gd name="connsiteX17-4159" fmla="*/ 1911647 w 2144994"/>
                  <a:gd name="connsiteY17-4160" fmla="*/ 277002 h 1917706"/>
                  <a:gd name="connsiteX18-4161" fmla="*/ 1681015 w 2144994"/>
                  <a:gd name="connsiteY18-4162" fmla="*/ 1581 h 1917706"/>
                  <a:gd name="connsiteX19-4163" fmla="*/ 1348942 w 2144994"/>
                  <a:gd name="connsiteY19-4164" fmla="*/ 92279 h 1917706"/>
                  <a:gd name="connsiteX20-4165" fmla="*/ 1062340 w 2144994"/>
                  <a:gd name="connsiteY20-4166" fmla="*/ 126970 h 1917706"/>
                  <a:gd name="connsiteX21-4167" fmla="*/ 753159 w 2144994"/>
                  <a:gd name="connsiteY21-4168" fmla="*/ 62619 h 1917706"/>
                  <a:gd name="connsiteX0-4169" fmla="*/ 759343 w 2151178"/>
                  <a:gd name="connsiteY0-4170" fmla="*/ 62619 h 1917706"/>
                  <a:gd name="connsiteX1-4171" fmla="*/ 447285 w 2151178"/>
                  <a:gd name="connsiteY1-4172" fmla="*/ 301549 h 1917706"/>
                  <a:gd name="connsiteX2-4173" fmla="*/ 286923 w 2151178"/>
                  <a:gd name="connsiteY2-4174" fmla="*/ 607960 h 1917706"/>
                  <a:gd name="connsiteX3-4175" fmla="*/ 17887 w 2151178"/>
                  <a:gd name="connsiteY3-4176" fmla="*/ 881028 h 1917706"/>
                  <a:gd name="connsiteX4-4177" fmla="*/ 187323 w 2151178"/>
                  <a:gd name="connsiteY4-4178" fmla="*/ 1239927 h 1917706"/>
                  <a:gd name="connsiteX5-4179" fmla="*/ 459360 w 2151178"/>
                  <a:gd name="connsiteY5-4180" fmla="*/ 1492223 h 1917706"/>
                  <a:gd name="connsiteX6-4181" fmla="*/ 477992 w 2151178"/>
                  <a:gd name="connsiteY6-4182" fmla="*/ 1730488 h 1917706"/>
                  <a:gd name="connsiteX7-4183" fmla="*/ 744123 w 2151178"/>
                  <a:gd name="connsiteY7-4184" fmla="*/ 1884026 h 1917706"/>
                  <a:gd name="connsiteX8-4185" fmla="*/ 1119437 w 2151178"/>
                  <a:gd name="connsiteY8-4186" fmla="*/ 1788491 h 1917706"/>
                  <a:gd name="connsiteX9-4187" fmla="*/ 1656658 w 2151178"/>
                  <a:gd name="connsiteY9-4188" fmla="*/ 1901508 h 1917706"/>
                  <a:gd name="connsiteX10-4189" fmla="*/ 1965405 w 2151178"/>
                  <a:gd name="connsiteY10-4190" fmla="*/ 1870760 h 1917706"/>
                  <a:gd name="connsiteX11-4191" fmla="*/ 2027013 w 2151178"/>
                  <a:gd name="connsiteY11-4192" fmla="*/ 1600835 h 1917706"/>
                  <a:gd name="connsiteX12-4193" fmla="*/ 1999717 w 2151178"/>
                  <a:gd name="connsiteY12-4194" fmla="*/ 1341527 h 1917706"/>
                  <a:gd name="connsiteX13-4195" fmla="*/ 2061131 w 2151178"/>
                  <a:gd name="connsiteY13-4196" fmla="*/ 1232345 h 1917706"/>
                  <a:gd name="connsiteX14-4197" fmla="*/ 2149843 w 2151178"/>
                  <a:gd name="connsiteY14-4198" fmla="*/ 1065160 h 1917706"/>
                  <a:gd name="connsiteX15-4199" fmla="*/ 2009954 w 2151178"/>
                  <a:gd name="connsiteY15-4200" fmla="*/ 758085 h 1917706"/>
                  <a:gd name="connsiteX16-4201" fmla="*/ 1900771 w 2151178"/>
                  <a:gd name="connsiteY16-4202" fmla="*/ 601136 h 1917706"/>
                  <a:gd name="connsiteX17-4203" fmla="*/ 1917831 w 2151178"/>
                  <a:gd name="connsiteY17-4204" fmla="*/ 277002 h 1917706"/>
                  <a:gd name="connsiteX18-4205" fmla="*/ 1687199 w 2151178"/>
                  <a:gd name="connsiteY18-4206" fmla="*/ 1581 h 1917706"/>
                  <a:gd name="connsiteX19-4207" fmla="*/ 1355126 w 2151178"/>
                  <a:gd name="connsiteY19-4208" fmla="*/ 92279 h 1917706"/>
                  <a:gd name="connsiteX20-4209" fmla="*/ 1068524 w 2151178"/>
                  <a:gd name="connsiteY20-4210" fmla="*/ 126970 h 1917706"/>
                  <a:gd name="connsiteX21-4211" fmla="*/ 759343 w 2151178"/>
                  <a:gd name="connsiteY21-4212" fmla="*/ 62619 h 19177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1219" y="connsiteY21-1220"/>
                  </a:cxn>
                </a:cxnLst>
                <a:rect l="l" t="t" r="r" b="b"/>
                <a:pathLst>
                  <a:path w="2151178" h="1917706">
                    <a:moveTo>
                      <a:pt x="759343" y="62619"/>
                    </a:moveTo>
                    <a:cubicBezTo>
                      <a:pt x="547802" y="106973"/>
                      <a:pt x="505288" y="219663"/>
                      <a:pt x="447285" y="301549"/>
                    </a:cubicBezTo>
                    <a:cubicBezTo>
                      <a:pt x="414353" y="415945"/>
                      <a:pt x="423401" y="436225"/>
                      <a:pt x="286923" y="607960"/>
                    </a:cubicBezTo>
                    <a:cubicBezTo>
                      <a:pt x="192526" y="710318"/>
                      <a:pt x="82282" y="721349"/>
                      <a:pt x="17887" y="881028"/>
                    </a:cubicBezTo>
                    <a:cubicBezTo>
                      <a:pt x="-311" y="928795"/>
                      <a:pt x="-53400" y="1035495"/>
                      <a:pt x="187323" y="1239927"/>
                    </a:cubicBezTo>
                    <a:cubicBezTo>
                      <a:pt x="365881" y="1372992"/>
                      <a:pt x="396807" y="1331861"/>
                      <a:pt x="459360" y="1492223"/>
                    </a:cubicBezTo>
                    <a:cubicBezTo>
                      <a:pt x="481888" y="1652208"/>
                      <a:pt x="463207" y="1630405"/>
                      <a:pt x="477992" y="1730488"/>
                    </a:cubicBezTo>
                    <a:cubicBezTo>
                      <a:pt x="501876" y="1788490"/>
                      <a:pt x="559878" y="1931794"/>
                      <a:pt x="744123" y="1884026"/>
                    </a:cubicBezTo>
                    <a:cubicBezTo>
                      <a:pt x="876051" y="1847632"/>
                      <a:pt x="959937" y="1789174"/>
                      <a:pt x="1119437" y="1788491"/>
                    </a:cubicBezTo>
                    <a:cubicBezTo>
                      <a:pt x="1397333" y="1830409"/>
                      <a:pt x="1496744" y="1865958"/>
                      <a:pt x="1656658" y="1901508"/>
                    </a:cubicBezTo>
                    <a:cubicBezTo>
                      <a:pt x="1809467" y="1918795"/>
                      <a:pt x="1880883" y="1937198"/>
                      <a:pt x="1965405" y="1870760"/>
                    </a:cubicBezTo>
                    <a:cubicBezTo>
                      <a:pt x="2049565" y="1792285"/>
                      <a:pt x="2014503" y="1689546"/>
                      <a:pt x="2027013" y="1600835"/>
                    </a:cubicBezTo>
                    <a:cubicBezTo>
                      <a:pt x="2017914" y="1480279"/>
                      <a:pt x="2005404" y="1445023"/>
                      <a:pt x="1999717" y="1341527"/>
                    </a:cubicBezTo>
                    <a:cubicBezTo>
                      <a:pt x="2007678" y="1276700"/>
                      <a:pt x="2037816" y="1268170"/>
                      <a:pt x="2061131" y="1232345"/>
                    </a:cubicBezTo>
                    <a:cubicBezTo>
                      <a:pt x="2084446" y="1196520"/>
                      <a:pt x="2160647" y="1140791"/>
                      <a:pt x="2149843" y="1065160"/>
                    </a:cubicBezTo>
                    <a:cubicBezTo>
                      <a:pt x="2154392" y="979861"/>
                      <a:pt x="2155531" y="908211"/>
                      <a:pt x="2009954" y="758085"/>
                    </a:cubicBezTo>
                    <a:cubicBezTo>
                      <a:pt x="1908733" y="685298"/>
                      <a:pt x="1916694" y="687571"/>
                      <a:pt x="1900771" y="601136"/>
                    </a:cubicBezTo>
                    <a:lnTo>
                      <a:pt x="1917831" y="277002"/>
                    </a:lnTo>
                    <a:cubicBezTo>
                      <a:pt x="1907595" y="181468"/>
                      <a:pt x="1837324" y="42524"/>
                      <a:pt x="1687199" y="1581"/>
                    </a:cubicBezTo>
                    <a:cubicBezTo>
                      <a:pt x="1578017" y="-9792"/>
                      <a:pt x="1488192" y="42237"/>
                      <a:pt x="1355126" y="92279"/>
                    </a:cubicBezTo>
                    <a:cubicBezTo>
                      <a:pt x="1280064" y="115026"/>
                      <a:pt x="1240935" y="132389"/>
                      <a:pt x="1068524" y="126970"/>
                    </a:cubicBezTo>
                    <a:cubicBezTo>
                      <a:pt x="912509" y="78748"/>
                      <a:pt x="903783" y="70580"/>
                      <a:pt x="759343" y="62619"/>
                    </a:cubicBezTo>
                    <a:close/>
                  </a:path>
                </a:pathLst>
              </a:custGeom>
              <a:solidFill>
                <a:srgbClr val="FF9027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>
            <a:xfrm>
              <a:off x="5647616" y="1706509"/>
              <a:ext cx="753732" cy="12003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CN" sz="72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12843" y="2719705"/>
            <a:ext cx="12229558" cy="4149437"/>
            <a:chOff x="-12843" y="2719705"/>
            <a:chExt cx="12229558" cy="414943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041" y="2719705"/>
              <a:ext cx="2222803" cy="354517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43" y="3304754"/>
              <a:ext cx="1771603" cy="3249667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1267" y="4423720"/>
              <a:ext cx="12215448" cy="2445422"/>
              <a:chOff x="-23447" y="4479679"/>
              <a:chExt cx="12215448" cy="2387174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3677" y="5216647"/>
                <a:ext cx="4063658" cy="1594462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5414" y="4971764"/>
                <a:ext cx="3311839" cy="161213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796243"/>
                <a:ext cx="12192000" cy="107061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447" y="4479679"/>
                <a:ext cx="12203723" cy="2383540"/>
              </a:xfrm>
              <a:prstGeom prst="rect">
                <a:avLst/>
              </a:prstGeom>
            </p:spPr>
          </p:pic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276" y="5015433"/>
              <a:ext cx="2864935" cy="148749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13289" y="4927812"/>
              <a:ext cx="1324540" cy="145757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90895" y="4403563"/>
              <a:ext cx="1148159" cy="178545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661277" y="4166823"/>
              <a:ext cx="1152914" cy="203489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2" y="-11793"/>
            <a:ext cx="2666766" cy="1027794"/>
          </a:xfrm>
          <a:prstGeom prst="rect">
            <a:avLst/>
          </a:prstGeom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376698" y="2446338"/>
            <a:ext cx="9682163" cy="316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简单的周期：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1.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同一事物依次重复出现叫作周期现象；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2.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周期问题的解题方法： 找出排列规律，确定排列周期，用总数除以周期，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①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如果没有余数，即正好有整数个周期，那么结果为周期里的最后一个；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②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如果有余数，则余数是几，结果就是周期里的第几个。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1376698" y="1592044"/>
            <a:ext cx="35763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归纳总结：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11" name="直线连接符 38"/>
          <p:cNvCxnSpPr/>
          <p:nvPr/>
        </p:nvCxnSpPr>
        <p:spPr>
          <a:xfrm>
            <a:off x="1081424" y="2238375"/>
            <a:ext cx="1029585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3355" y="146050"/>
            <a:ext cx="3804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记忆力大挑战</a:t>
            </a:r>
            <a:endParaRPr lang="zh-CN" altLang="en-US" sz="4000" b="1"/>
          </a:p>
        </p:txBody>
      </p:sp>
      <p:sp>
        <p:nvSpPr>
          <p:cNvPr id="3" name="文本框 2"/>
          <p:cNvSpPr txBox="1"/>
          <p:nvPr/>
        </p:nvSpPr>
        <p:spPr>
          <a:xfrm>
            <a:off x="363220" y="1209040"/>
            <a:ext cx="10859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  <a:cs typeface="+mn-ea"/>
              </a:rPr>
              <a:t>小组一</a:t>
            </a:r>
            <a:r>
              <a:rPr lang="zh-CN" altLang="en-US" sz="3600">
                <a:latin typeface="+mn-ea"/>
                <a:cs typeface="+mn-ea"/>
              </a:rPr>
              <a:t>：</a:t>
            </a:r>
            <a:r>
              <a:rPr lang="zh-CN" altLang="en-US" sz="3600" b="1">
                <a:latin typeface="+mn-ea"/>
                <a:cs typeface="+mn-ea"/>
              </a:rPr>
              <a:t>我</a:t>
            </a:r>
            <a:r>
              <a:rPr lang="en-US" altLang="zh-CN" sz="3600" b="1">
                <a:latin typeface="+mn-ea"/>
                <a:cs typeface="+mn-ea"/>
              </a:rPr>
              <a:t> </a:t>
            </a:r>
            <a:r>
              <a:rPr lang="zh-CN" altLang="en-US" sz="3600" b="1">
                <a:latin typeface="+mn-ea"/>
                <a:cs typeface="+mn-ea"/>
              </a:rPr>
              <a:t>你</a:t>
            </a:r>
            <a:r>
              <a:rPr lang="en-US" altLang="zh-CN" sz="3600" b="1">
                <a:latin typeface="+mn-ea"/>
                <a:cs typeface="+mn-ea"/>
              </a:rPr>
              <a:t> </a:t>
            </a:r>
            <a:r>
              <a:rPr lang="zh-CN" altLang="en-US" sz="3600" b="1">
                <a:latin typeface="+mn-ea"/>
                <a:cs typeface="+mn-ea"/>
              </a:rPr>
              <a:t>他</a:t>
            </a:r>
            <a:r>
              <a:rPr lang="en-US" altLang="zh-CN" sz="3600" b="1">
                <a:latin typeface="+mn-ea"/>
                <a:cs typeface="+mn-ea"/>
              </a:rPr>
              <a:t> </a:t>
            </a:r>
            <a:r>
              <a:rPr lang="zh-CN" altLang="en-US" sz="3600" b="1">
                <a:latin typeface="+mn-ea"/>
                <a:cs typeface="+mn-ea"/>
              </a:rPr>
              <a:t>我</a:t>
            </a:r>
            <a:r>
              <a:rPr lang="en-US" altLang="zh-CN" sz="3600" b="1">
                <a:latin typeface="+mn-ea"/>
                <a:cs typeface="+mn-ea"/>
              </a:rPr>
              <a:t> </a:t>
            </a:r>
            <a:r>
              <a:rPr lang="zh-CN" altLang="en-US" sz="3600" b="1">
                <a:latin typeface="+mn-ea"/>
                <a:cs typeface="+mn-ea"/>
              </a:rPr>
              <a:t>你</a:t>
            </a:r>
            <a:r>
              <a:rPr lang="en-US" altLang="zh-CN" sz="3600" b="1">
                <a:latin typeface="+mn-ea"/>
                <a:cs typeface="+mn-ea"/>
              </a:rPr>
              <a:t> </a:t>
            </a:r>
            <a:r>
              <a:rPr lang="zh-CN" altLang="en-US" sz="3600" b="1">
                <a:latin typeface="+mn-ea"/>
                <a:cs typeface="+mn-ea"/>
              </a:rPr>
              <a:t>他</a:t>
            </a:r>
            <a:r>
              <a:rPr lang="en-US" altLang="zh-CN" sz="3600" b="1">
                <a:latin typeface="+mn-ea"/>
                <a:cs typeface="+mn-ea"/>
              </a:rPr>
              <a:t> </a:t>
            </a:r>
            <a:r>
              <a:rPr lang="zh-CN" altLang="en-US" sz="3600" b="1">
                <a:latin typeface="+mn-ea"/>
                <a:cs typeface="+mn-ea"/>
              </a:rPr>
              <a:t>我</a:t>
            </a:r>
            <a:r>
              <a:rPr lang="en-US" altLang="zh-CN" sz="3600" b="1">
                <a:latin typeface="+mn-ea"/>
                <a:cs typeface="+mn-ea"/>
              </a:rPr>
              <a:t> </a:t>
            </a:r>
            <a:r>
              <a:rPr lang="zh-CN" altLang="en-US" sz="3600" b="1">
                <a:latin typeface="+mn-ea"/>
                <a:cs typeface="+mn-ea"/>
              </a:rPr>
              <a:t>你</a:t>
            </a:r>
            <a:r>
              <a:rPr lang="en-US" altLang="zh-CN" sz="3600" b="1">
                <a:latin typeface="+mn-ea"/>
                <a:cs typeface="+mn-ea"/>
              </a:rPr>
              <a:t> </a:t>
            </a:r>
            <a:r>
              <a:rPr lang="zh-CN" altLang="en-US" sz="3600" b="1">
                <a:latin typeface="+mn-ea"/>
                <a:cs typeface="+mn-ea"/>
              </a:rPr>
              <a:t>他</a:t>
            </a:r>
            <a:r>
              <a:rPr lang="en-US" altLang="zh-CN" sz="3600" b="1">
                <a:latin typeface="+mn-ea"/>
                <a:cs typeface="+mn-ea"/>
              </a:rPr>
              <a:t> </a:t>
            </a:r>
            <a:r>
              <a:rPr lang="zh-CN" altLang="en-US" sz="3600" b="1">
                <a:latin typeface="+mn-ea"/>
                <a:cs typeface="+mn-ea"/>
              </a:rPr>
              <a:t>我</a:t>
            </a:r>
            <a:r>
              <a:rPr lang="en-US" altLang="zh-CN" sz="3600" b="1">
                <a:latin typeface="+mn-ea"/>
                <a:cs typeface="+mn-ea"/>
              </a:rPr>
              <a:t> </a:t>
            </a:r>
            <a:r>
              <a:rPr lang="zh-CN" altLang="en-US" sz="3600" b="1">
                <a:latin typeface="+mn-ea"/>
                <a:cs typeface="+mn-ea"/>
              </a:rPr>
              <a:t>你</a:t>
            </a:r>
            <a:r>
              <a:rPr lang="en-US" altLang="zh-CN" sz="3600" b="1">
                <a:latin typeface="+mn-ea"/>
                <a:cs typeface="+mn-ea"/>
              </a:rPr>
              <a:t> </a:t>
            </a:r>
            <a:r>
              <a:rPr lang="zh-CN" altLang="en-US" sz="3600" b="1">
                <a:latin typeface="+mn-ea"/>
                <a:cs typeface="+mn-ea"/>
              </a:rPr>
              <a:t>他</a:t>
            </a:r>
            <a:endParaRPr lang="zh-CN" altLang="en-US" sz="3600" b="1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3220" y="4410075"/>
            <a:ext cx="10341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小组二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6976745" y="1257935"/>
            <a:ext cx="1965325" cy="85217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213350" y="1266825"/>
            <a:ext cx="1763395" cy="8432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24860" y="1257300"/>
            <a:ext cx="1888490" cy="83375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1465" y="1285875"/>
            <a:ext cx="1945640" cy="7480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20345" y="116840"/>
            <a:ext cx="3804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记忆力大挑战</a:t>
            </a:r>
            <a:endParaRPr lang="zh-CN" altLang="en-US" sz="4000" b="1"/>
          </a:p>
        </p:txBody>
      </p:sp>
      <p:sp>
        <p:nvSpPr>
          <p:cNvPr id="3" name="文本框 2"/>
          <p:cNvSpPr txBox="1"/>
          <p:nvPr/>
        </p:nvSpPr>
        <p:spPr>
          <a:xfrm>
            <a:off x="363220" y="1209040"/>
            <a:ext cx="108591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小组一：</a:t>
            </a:r>
            <a:r>
              <a:rPr lang="zh-CN" altLang="en-US" sz="4800"/>
              <a:t>1</a:t>
            </a:r>
            <a:r>
              <a:rPr lang="en-US" altLang="zh-CN" sz="4800"/>
              <a:t> 2 3 4 1 2 3 4 1 2 3 4 1 2 3 4</a:t>
            </a:r>
            <a:endParaRPr lang="zh-CN" altLang="en-US" sz="4800"/>
          </a:p>
        </p:txBody>
      </p:sp>
      <p:sp>
        <p:nvSpPr>
          <p:cNvPr id="4" name="文本框 3"/>
          <p:cNvSpPr txBox="1"/>
          <p:nvPr/>
        </p:nvSpPr>
        <p:spPr>
          <a:xfrm>
            <a:off x="363220" y="2290445"/>
            <a:ext cx="98723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小组二：</a:t>
            </a:r>
            <a:r>
              <a:rPr lang="zh-CN" altLang="en-US" sz="4800"/>
              <a:t>1</a:t>
            </a:r>
            <a:r>
              <a:rPr lang="en-US" altLang="zh-CN" sz="4800"/>
              <a:t> </a:t>
            </a:r>
            <a:r>
              <a:rPr lang="zh-CN" altLang="en-US" sz="4800"/>
              <a:t>3</a:t>
            </a:r>
            <a:r>
              <a:rPr lang="en-US" altLang="zh-CN" sz="4800"/>
              <a:t> </a:t>
            </a:r>
            <a:r>
              <a:rPr lang="zh-CN" altLang="en-US" sz="4800"/>
              <a:t>4</a:t>
            </a:r>
            <a:r>
              <a:rPr lang="en-US" altLang="zh-CN" sz="4800"/>
              <a:t> </a:t>
            </a:r>
            <a:r>
              <a:rPr lang="zh-CN" altLang="en-US" sz="4800"/>
              <a:t>2</a:t>
            </a:r>
            <a:r>
              <a:rPr lang="en-US" altLang="zh-CN" sz="4800"/>
              <a:t> </a:t>
            </a:r>
            <a:r>
              <a:rPr lang="zh-CN" altLang="en-US" sz="4800"/>
              <a:t>4</a:t>
            </a:r>
            <a:r>
              <a:rPr lang="en-US" altLang="zh-CN" sz="4800"/>
              <a:t> </a:t>
            </a:r>
            <a:r>
              <a:rPr lang="zh-CN" altLang="en-US" sz="4800"/>
              <a:t>1</a:t>
            </a:r>
            <a:r>
              <a:rPr lang="en-US" altLang="zh-CN" sz="4800"/>
              <a:t> </a:t>
            </a:r>
            <a:r>
              <a:rPr lang="zh-CN" altLang="en-US" sz="4800"/>
              <a:t>3</a:t>
            </a:r>
            <a:r>
              <a:rPr lang="en-US" altLang="zh-CN" sz="4800"/>
              <a:t> </a:t>
            </a:r>
            <a:r>
              <a:rPr lang="zh-CN" altLang="en-US" sz="4800"/>
              <a:t>2</a:t>
            </a:r>
            <a:r>
              <a:rPr lang="en-US" altLang="zh-CN" sz="4800"/>
              <a:t> </a:t>
            </a:r>
            <a:r>
              <a:rPr lang="zh-CN" altLang="en-US" sz="4800"/>
              <a:t>3</a:t>
            </a:r>
            <a:r>
              <a:rPr lang="en-US" altLang="zh-CN" sz="4800"/>
              <a:t> </a:t>
            </a:r>
            <a:r>
              <a:rPr lang="zh-CN" altLang="en-US" sz="4800"/>
              <a:t>1</a:t>
            </a:r>
            <a:r>
              <a:rPr lang="en-US" altLang="zh-CN" sz="4800"/>
              <a:t> </a:t>
            </a:r>
            <a:r>
              <a:rPr lang="zh-CN" altLang="en-US" sz="4800"/>
              <a:t>4</a:t>
            </a:r>
            <a:r>
              <a:rPr lang="en-US" altLang="zh-CN" sz="4800"/>
              <a:t> </a:t>
            </a:r>
            <a:r>
              <a:rPr lang="zh-CN" altLang="en-US" sz="4800"/>
              <a:t>2</a:t>
            </a:r>
            <a:r>
              <a:rPr lang="en-US" altLang="zh-CN" sz="4800"/>
              <a:t> </a:t>
            </a:r>
            <a:r>
              <a:rPr lang="zh-CN" altLang="en-US" sz="4800"/>
              <a:t>4</a:t>
            </a:r>
            <a:r>
              <a:rPr lang="en-US" altLang="zh-CN" sz="4800"/>
              <a:t> </a:t>
            </a:r>
            <a:r>
              <a:rPr lang="zh-CN" altLang="en-US" sz="4800"/>
              <a:t>2</a:t>
            </a:r>
            <a:r>
              <a:rPr lang="en-US" altLang="zh-CN" sz="4800"/>
              <a:t> </a:t>
            </a:r>
            <a:r>
              <a:rPr lang="zh-CN" altLang="en-US" sz="4800"/>
              <a:t>1</a:t>
            </a:r>
            <a:r>
              <a:rPr lang="en-US" altLang="zh-CN" sz="4800"/>
              <a:t> </a:t>
            </a:r>
            <a:r>
              <a:rPr lang="zh-CN" altLang="en-US" sz="4800"/>
              <a:t>3</a:t>
            </a:r>
            <a:endParaRPr lang="zh-CN" altLang="en-US" sz="4800"/>
          </a:p>
        </p:txBody>
      </p:sp>
      <p:sp>
        <p:nvSpPr>
          <p:cNvPr id="6" name="文本框 5"/>
          <p:cNvSpPr txBox="1"/>
          <p:nvPr/>
        </p:nvSpPr>
        <p:spPr>
          <a:xfrm>
            <a:off x="507365" y="4027170"/>
            <a:ext cx="8674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为什么小组二的同学记得准、记得快？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7580" y="5100955"/>
            <a:ext cx="40259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有规律的</a:t>
            </a:r>
            <a:endParaRPr lang="zh-CN" altLang="en-US" sz="4400" b="1"/>
          </a:p>
        </p:txBody>
      </p:sp>
      <p:sp>
        <p:nvSpPr>
          <p:cNvPr id="13" name="文本框 12"/>
          <p:cNvSpPr txBox="1"/>
          <p:nvPr/>
        </p:nvSpPr>
        <p:spPr>
          <a:xfrm>
            <a:off x="5107940" y="5100955"/>
            <a:ext cx="57035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7030A0"/>
                </a:solidFill>
              </a:rPr>
              <a:t>生活中还有这样的规律吗？</a:t>
            </a:r>
            <a:endParaRPr lang="zh-CN" altLang="en-US" sz="3600" b="1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784151" y="351640"/>
            <a:ext cx="2539684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zh-CN" altLang="en-US" sz="3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情景导入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0840" y="2170113"/>
            <a:ext cx="467211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1693765" y="1477963"/>
            <a:ext cx="7481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我们在生活中都看到过这些，它们都有什么共同点？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春夏秋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" y="2265045"/>
            <a:ext cx="5931535" cy="3955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784151" y="351640"/>
            <a:ext cx="2539684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zh-CN" altLang="en-US" sz="3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探索新知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r="89" b="16000"/>
          <a:stretch>
            <a:fillRect/>
          </a:stretch>
        </p:blipFill>
        <p:spPr bwMode="auto">
          <a:xfrm>
            <a:off x="-419100" y="-737870"/>
            <a:ext cx="1317244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59435" y="4456430"/>
            <a:ext cx="11502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仔细观察，盆花、彩灯和彩旗的排列有没有共同点？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3496945" y="5549265"/>
            <a:ext cx="4581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每几个一组重复出现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19710" y="336550"/>
            <a:ext cx="3680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活动一：盆花的排列规则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1235710" y="1304925"/>
            <a:ext cx="860679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分组讨论：</a:t>
            </a:r>
            <a:r>
              <a:rPr lang="en-US" altLang="zh-CN" sz="2800"/>
              <a:t>1</a:t>
            </a:r>
            <a:r>
              <a:rPr lang="zh-CN" altLang="en-US" sz="2800"/>
              <a:t>、用喜欢的方式表现盆花的排列规律；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 </a:t>
            </a:r>
            <a:r>
              <a:rPr lang="en-US" altLang="zh-CN" sz="2800"/>
              <a:t>                     2</a:t>
            </a:r>
            <a:r>
              <a:rPr lang="zh-CN" altLang="en-US" sz="2800"/>
              <a:t>、用自己的方式找出第</a:t>
            </a:r>
            <a:r>
              <a:rPr lang="en-US" altLang="zh-CN" sz="2800"/>
              <a:t>19</a:t>
            </a:r>
            <a:r>
              <a:rPr lang="zh-CN" altLang="en-US" sz="2800"/>
              <a:t>盆花的颜色；</a:t>
            </a:r>
            <a:endParaRPr lang="zh-CN" altLang="en-US" sz="2800"/>
          </a:p>
          <a:p>
            <a:endParaRPr lang="zh-CN" altLang="en-US" sz="2800"/>
          </a:p>
          <a:p>
            <a:r>
              <a:rPr lang="en-US" altLang="zh-CN"/>
              <a:t>                    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196975" y="2962910"/>
            <a:ext cx="968121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要求：</a:t>
            </a:r>
            <a:r>
              <a:rPr lang="en-US" altLang="zh-CN" sz="2800"/>
              <a:t>1</a:t>
            </a:r>
            <a:r>
              <a:rPr lang="zh-CN" altLang="en-US" sz="2800"/>
              <a:t>、先独立思考，初步填写活动单活动一的内容；</a:t>
            </a:r>
            <a:endParaRPr lang="zh-CN" altLang="en-US" sz="2800"/>
          </a:p>
          <a:p>
            <a:r>
              <a:rPr lang="en-US" altLang="zh-CN" sz="2800"/>
              <a:t>              </a:t>
            </a:r>
            <a:endParaRPr lang="en-US" altLang="zh-CN" sz="2800"/>
          </a:p>
          <a:p>
            <a:r>
              <a:rPr lang="en-US" altLang="zh-CN" sz="2800"/>
              <a:t>              2</a:t>
            </a:r>
            <a:r>
              <a:rPr lang="zh-CN" altLang="en-US" sz="2800"/>
              <a:t>、再小组讨论，在组内分享你对这两个小任务的想法，并结合他人的智慧完善自己的活动单；</a:t>
            </a:r>
            <a:endParaRPr lang="zh-CN" altLang="en-US" sz="2800"/>
          </a:p>
          <a:p>
            <a:endParaRPr lang="zh-CN" altLang="en-US" sz="2800"/>
          </a:p>
          <a:p>
            <a:r>
              <a:rPr lang="en-US" altLang="zh-CN" sz="2800"/>
              <a:t>               3</a:t>
            </a:r>
            <a:r>
              <a:rPr lang="zh-CN" altLang="en-US" sz="2800"/>
              <a:t>、组长（或推选一名组员）展示自己的活动单并向全班表达自己的思路；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784151" y="351640"/>
            <a:ext cx="2539684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zh-CN" altLang="en-US" sz="3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探索新知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7188" y="1627749"/>
            <a:ext cx="4200525" cy="73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8" t="14999" r="36679" b="17334"/>
          <a:stretch>
            <a:fillRect/>
          </a:stretch>
        </p:blipFill>
        <p:spPr bwMode="auto">
          <a:xfrm>
            <a:off x="724694" y="2443164"/>
            <a:ext cx="91837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1773238" y="2443164"/>
            <a:ext cx="2170112" cy="1471612"/>
          </a:xfrm>
          <a:prstGeom prst="wedgeRoundRectCallout">
            <a:avLst>
              <a:gd name="adj1" fmla="val -57536"/>
              <a:gd name="adj2" fmla="val -8649"/>
              <a:gd name="adj3" fmla="val 16667"/>
            </a:avLst>
          </a:prstGeom>
          <a:solidFill>
            <a:srgbClr val="FFCC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你能说说盆花是按怎样的顺序排列的吗？</a:t>
            </a:r>
            <a:endParaRPr lang="zh-CN" altLang="en-US" sz="2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3525" y="2697163"/>
            <a:ext cx="6408738" cy="19224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7988" y="3032125"/>
            <a:ext cx="65881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4937125" y="2841625"/>
            <a:ext cx="3671888" cy="958850"/>
          </a:xfrm>
          <a:prstGeom prst="wedgeRoundRectCallout">
            <a:avLst>
              <a:gd name="adj1" fmla="val -53708"/>
              <a:gd name="adj2" fmla="val 358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盆一组，每组按“蓝花、黄花、红花”的顺序排列。</a:t>
            </a:r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937125" y="3800475"/>
            <a:ext cx="5905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蓝，黄，红，蓝，黄，红，蓝，黄，红</a:t>
            </a:r>
            <a:endParaRPr lang="zh-CN" altLang="en-US"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5230813" y="4265613"/>
            <a:ext cx="1096962" cy="263525"/>
          </a:xfrm>
          <a:custGeom>
            <a:avLst/>
            <a:gdLst>
              <a:gd name="connsiteX0" fmla="*/ 0 w 1097280"/>
              <a:gd name="connsiteY0" fmla="*/ 7620 h 199390"/>
              <a:gd name="connsiteX1" fmla="*/ 541020 w 1097280"/>
              <a:gd name="connsiteY1" fmla="*/ 198120 h 199390"/>
              <a:gd name="connsiteX2" fmla="*/ 1097280 w 1097280"/>
              <a:gd name="connsiteY2" fmla="*/ 0 h 19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199390">
                <a:moveTo>
                  <a:pt x="0" y="7620"/>
                </a:moveTo>
                <a:cubicBezTo>
                  <a:pt x="179070" y="103505"/>
                  <a:pt x="358140" y="199390"/>
                  <a:pt x="541020" y="198120"/>
                </a:cubicBezTo>
                <a:cubicBezTo>
                  <a:pt x="723900" y="196850"/>
                  <a:pt x="910590" y="98425"/>
                  <a:pt x="1097280" y="0"/>
                </a:cubicBezTo>
              </a:path>
            </a:pathLst>
          </a:cu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881813" y="4233863"/>
            <a:ext cx="1096962" cy="266700"/>
          </a:xfrm>
          <a:custGeom>
            <a:avLst/>
            <a:gdLst>
              <a:gd name="connsiteX0" fmla="*/ 0 w 1097280"/>
              <a:gd name="connsiteY0" fmla="*/ 7620 h 199390"/>
              <a:gd name="connsiteX1" fmla="*/ 541020 w 1097280"/>
              <a:gd name="connsiteY1" fmla="*/ 198120 h 199390"/>
              <a:gd name="connsiteX2" fmla="*/ 1097280 w 1097280"/>
              <a:gd name="connsiteY2" fmla="*/ 0 h 19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199390">
                <a:moveTo>
                  <a:pt x="0" y="7620"/>
                </a:moveTo>
                <a:cubicBezTo>
                  <a:pt x="179070" y="103505"/>
                  <a:pt x="358140" y="199390"/>
                  <a:pt x="541020" y="198120"/>
                </a:cubicBezTo>
                <a:cubicBezTo>
                  <a:pt x="723900" y="196850"/>
                  <a:pt x="910590" y="98425"/>
                  <a:pt x="1097280" y="0"/>
                </a:cubicBezTo>
              </a:path>
            </a:pathLst>
          </a:cu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8609013" y="4233863"/>
            <a:ext cx="1098550" cy="266700"/>
          </a:xfrm>
          <a:custGeom>
            <a:avLst/>
            <a:gdLst>
              <a:gd name="connsiteX0" fmla="*/ 0 w 1097280"/>
              <a:gd name="connsiteY0" fmla="*/ 7620 h 199390"/>
              <a:gd name="connsiteX1" fmla="*/ 541020 w 1097280"/>
              <a:gd name="connsiteY1" fmla="*/ 198120 h 199390"/>
              <a:gd name="connsiteX2" fmla="*/ 1097280 w 1097280"/>
              <a:gd name="connsiteY2" fmla="*/ 0 h 19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199390">
                <a:moveTo>
                  <a:pt x="0" y="7620"/>
                </a:moveTo>
                <a:cubicBezTo>
                  <a:pt x="179070" y="103505"/>
                  <a:pt x="358140" y="199390"/>
                  <a:pt x="541020" y="198120"/>
                </a:cubicBezTo>
                <a:cubicBezTo>
                  <a:pt x="723900" y="196850"/>
                  <a:pt x="910590" y="98425"/>
                  <a:pt x="1097280" y="0"/>
                </a:cubicBezTo>
              </a:path>
            </a:pathLst>
          </a:cu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73525" y="4667250"/>
            <a:ext cx="6408738" cy="172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3" t="28999" r="28352" b="31334"/>
          <a:stretch>
            <a:fillRect/>
          </a:stretch>
        </p:blipFill>
        <p:spPr bwMode="auto">
          <a:xfrm>
            <a:off x="9545638" y="4857750"/>
            <a:ext cx="9366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圆角矩形标注 14"/>
          <p:cNvSpPr/>
          <p:nvPr/>
        </p:nvSpPr>
        <p:spPr>
          <a:xfrm>
            <a:off x="4865688" y="4751388"/>
            <a:ext cx="4608512" cy="960437"/>
          </a:xfrm>
          <a:prstGeom prst="wedgeRoundRectCallout">
            <a:avLst>
              <a:gd name="adj1" fmla="val 53393"/>
              <a:gd name="adj2" fmla="val -735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每</a:t>
            </a:r>
            <a:r>
              <a:rPr lang="en-US" altLang="zh-CN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盆花为一组，每组的第</a:t>
            </a:r>
            <a:r>
              <a:rPr lang="en-US" altLang="zh-CN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盆是蓝花，第</a:t>
            </a:r>
            <a:r>
              <a:rPr lang="en-US" altLang="zh-CN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盆是黄花，第</a:t>
            </a:r>
            <a:r>
              <a:rPr lang="en-US" altLang="zh-CN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盆是红花。</a:t>
            </a:r>
            <a:endParaRPr lang="en-US" altLang="zh-CN" sz="2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5441950" y="5913438"/>
            <a:ext cx="215900" cy="2905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5707063" y="5913438"/>
            <a:ext cx="215900" cy="290512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5972175" y="5913438"/>
            <a:ext cx="215900" cy="290512"/>
          </a:xfrm>
          <a:prstGeom prst="ellipse">
            <a:avLst/>
          </a:prstGeom>
          <a:solidFill>
            <a:srgbClr val="FF6699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5297488" y="5818188"/>
            <a:ext cx="1008062" cy="481012"/>
          </a:xfrm>
          <a:prstGeom prst="ellipse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35"/>
          <p:cNvGrpSpPr/>
          <p:nvPr/>
        </p:nvGrpSpPr>
        <p:grpSpPr>
          <a:xfrm>
            <a:off x="6413500" y="5818188"/>
            <a:ext cx="1008063" cy="481012"/>
            <a:chOff x="179512" y="3363838"/>
            <a:chExt cx="1008112" cy="360040"/>
          </a:xfrm>
        </p:grpSpPr>
        <p:sp>
          <p:nvSpPr>
            <p:cNvPr id="21" name="椭圆 20"/>
            <p:cNvSpPr/>
            <p:nvPr/>
          </p:nvSpPr>
          <p:spPr>
            <a:xfrm>
              <a:off x="323982" y="3435133"/>
              <a:ext cx="215910" cy="2174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89107" y="3435133"/>
              <a:ext cx="215910" cy="217450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854233" y="3435133"/>
              <a:ext cx="215910" cy="217450"/>
            </a:xfrm>
            <a:prstGeom prst="ellipse">
              <a:avLst/>
            </a:prstGeom>
            <a:solidFill>
              <a:srgbClr val="FF6699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79512" y="3363838"/>
              <a:ext cx="1008112" cy="360040"/>
            </a:xfrm>
            <a:prstGeom prst="ellipse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46"/>
          <p:cNvGrpSpPr/>
          <p:nvPr/>
        </p:nvGrpSpPr>
        <p:grpSpPr>
          <a:xfrm>
            <a:off x="7529513" y="5770563"/>
            <a:ext cx="1008062" cy="479425"/>
            <a:chOff x="179512" y="3363838"/>
            <a:chExt cx="1008112" cy="360040"/>
          </a:xfrm>
        </p:grpSpPr>
        <p:sp>
          <p:nvSpPr>
            <p:cNvPr id="26" name="椭圆 25"/>
            <p:cNvSpPr/>
            <p:nvPr/>
          </p:nvSpPr>
          <p:spPr>
            <a:xfrm>
              <a:off x="323981" y="3435369"/>
              <a:ext cx="215911" cy="21697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89107" y="3435369"/>
              <a:ext cx="215911" cy="216978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854232" y="3435369"/>
              <a:ext cx="215911" cy="216978"/>
            </a:xfrm>
            <a:prstGeom prst="ellipse">
              <a:avLst/>
            </a:prstGeom>
            <a:solidFill>
              <a:srgbClr val="FF6699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79512" y="3363838"/>
              <a:ext cx="1008112" cy="360040"/>
            </a:xfrm>
            <a:prstGeom prst="ellipse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51"/>
          <p:cNvSpPr>
            <a:spLocks noChangeArrowheads="1"/>
          </p:cNvSpPr>
          <p:nvPr/>
        </p:nvSpPr>
        <p:spPr bwMode="auto">
          <a:xfrm>
            <a:off x="9801225" y="3802063"/>
            <a:ext cx="6431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52"/>
          <p:cNvSpPr>
            <a:spLocks noChangeArrowheads="1"/>
          </p:cNvSpPr>
          <p:nvPr/>
        </p:nvSpPr>
        <p:spPr bwMode="auto">
          <a:xfrm>
            <a:off x="8537575" y="5708650"/>
            <a:ext cx="643125" cy="54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167188" y="1620044"/>
            <a:ext cx="1298575" cy="7175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539409" y="1604169"/>
            <a:ext cx="1297331" cy="7175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952939" y="1594411"/>
            <a:ext cx="1298575" cy="7175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798300" y="10833100"/>
            <a:ext cx="317500" cy="2413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  <p:bldP spid="15" grpId="0"/>
      <p:bldP spid="16" grpId="0"/>
      <p:bldP spid="17" grpId="0"/>
      <p:bldP spid="18" grpId="0"/>
      <p:bldP spid="1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784151" y="351640"/>
            <a:ext cx="2539684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zh-CN" altLang="en-US" sz="3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探索新知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00" y="3866158"/>
            <a:ext cx="4071938" cy="259397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 flipH="1">
            <a:off x="6723439" y="4057453"/>
            <a:ext cx="2395538" cy="1574800"/>
          </a:xfrm>
          <a:prstGeom prst="wedgeRoundRectCallout">
            <a:avLst>
              <a:gd name="adj1" fmla="val -35378"/>
              <a:gd name="adj2" fmla="val 6367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盆花正好是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组，第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19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盆花是第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组的第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盆，是蓝花。</a:t>
            </a:r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8489" y="5306816"/>
            <a:ext cx="9366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775201" y="3866159"/>
            <a:ext cx="4305742" cy="259397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539" y="5402859"/>
            <a:ext cx="6429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2927726" y="4923434"/>
            <a:ext cx="2322513" cy="960438"/>
          </a:xfrm>
          <a:prstGeom prst="wedgeRoundRectCallout">
            <a:avLst>
              <a:gd name="adj1" fmla="val -55310"/>
              <a:gd name="adj2" fmla="val 325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每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盆一组，余下的一盆是蓝花。</a:t>
            </a:r>
            <a:endPara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725612" y="3082578"/>
            <a:ext cx="6394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按盆花的排列规律，第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19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盆花是什么颜色的？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919664" y="4056659"/>
            <a:ext cx="40318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19 ÷3=6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（组）     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（盆）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2"/>
          <p:cNvSpPr>
            <a:spLocks noChangeArrowheads="1"/>
          </p:cNvSpPr>
          <p:nvPr/>
        </p:nvSpPr>
        <p:spPr bwMode="auto">
          <a:xfrm>
            <a:off x="4016079" y="4116339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 flipH="1">
            <a:off x="7804944" y="2027237"/>
            <a:ext cx="2087562" cy="904875"/>
          </a:xfrm>
          <a:prstGeom prst="wedgeRoundRectCallout">
            <a:avLst>
              <a:gd name="adj1" fmla="val -52274"/>
              <a:gd name="adj2" fmla="val 3992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你是怎么想的？与同学交流。</a:t>
            </a:r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3944" y="2316162"/>
            <a:ext cx="685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4362" y="2113181"/>
            <a:ext cx="49482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3"/>
          <p:cNvSpPr txBox="1">
            <a:spLocks noChangeArrowheads="1"/>
          </p:cNvSpPr>
          <p:nvPr/>
        </p:nvSpPr>
        <p:spPr bwMode="auto">
          <a:xfrm>
            <a:off x="2166938" y="1452511"/>
            <a:ext cx="4341812" cy="46166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探究点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</a:t>
            </a:r>
            <a:r>
              <a:rPr lang="zh-CN" altLang="en-US" sz="2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应用周期解决问题</a:t>
            </a:r>
            <a:endParaRPr lang="zh-CN" altLang="en-US" sz="240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pic>
        <p:nvPicPr>
          <p:cNvPr id="16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0" y="1358900"/>
            <a:ext cx="108743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FIRST_PUBLISH" val="1"/>
  <p:tag name="ISPRING_PRESENTATION_TITLE" val="PowerPoint 演示文稿"/>
  <p:tag name="COMMONDATA" val="eyJoZGlkIjoiOTQ2NzBkNDRmNjQ3OWU3MWIzZWE3MWYwZDY4YjBlOGIifQ=="/>
  <p:tag name="KSO_WPP_MARK_KEY" val="089d5a99-1672-4326-92f4-e2956141570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2178</Words>
  <Application>WPS 演示</Application>
  <PresentationFormat/>
  <Paragraphs>223</Paragraphs>
  <Slides>22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Times New Roman</vt:lpstr>
      <vt:lpstr>Times New Roman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</cp:lastModifiedBy>
  <cp:revision>9</cp:revision>
  <cp:lastPrinted>2022-08-19T11:39:00Z</cp:lastPrinted>
  <dcterms:created xsi:type="dcterms:W3CDTF">2022-08-19T11:39:00Z</dcterms:created>
  <dcterms:modified xsi:type="dcterms:W3CDTF">2022-12-13T04:27:31Z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217CF96C1E044392A75B02E4C3E14320</vt:lpwstr>
  </property>
  <property fmtid="{D5CDD505-2E9C-101B-9397-08002B2CF9AE}" pid="7" name="KSOProductBuildVer">
    <vt:lpwstr>2052-11.1.0.12763</vt:lpwstr>
  </property>
</Properties>
</file>