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8" r:id="rId3"/>
    <p:sldId id="279" r:id="rId4"/>
    <p:sldId id="290" r:id="rId6"/>
    <p:sldId id="293" r:id="rId7"/>
    <p:sldId id="294" r:id="rId8"/>
    <p:sldId id="29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A0440C"/>
    <a:srgbClr val="793409"/>
    <a:srgbClr val="79D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5394" autoAdjust="0"/>
  </p:normalViewPr>
  <p:slideViewPr>
    <p:cSldViewPr snapToGrid="0" showGuides="1">
      <p:cViewPr varScale="1">
        <p:scale>
          <a:sx n="114" d="100"/>
          <a:sy n="114" d="100"/>
        </p:scale>
        <p:origin x="-774" y="-90"/>
      </p:cViewPr>
      <p:guideLst>
        <p:guide orient="horz" pos="772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B9ABA-14F0-474D-B9B7-BB98823E72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0AFE5-AEBA-416E-81DA-61E3BBC8CE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AFE5-AEBA-416E-81DA-61E3BBC8CE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835" cy="147002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lang="ko-KR" altLang="en-US" sz="4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 txBox="1">
            <a:spLocks noGrp="1"/>
          </p:cNvSpPr>
          <p:nvPr>
            <p:ph type="subTitle"/>
          </p:nvPr>
        </p:nvSpPr>
        <p:spPr>
          <a:xfrm>
            <a:off x="1828800" y="3886200"/>
            <a:ext cx="85350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单击此处编辑母版副标题样式</a:t>
            </a:r>
            <a:endParaRPr lang="ko-KR" altLang="en-US" sz="3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3" name="图片占位符 122" descr="C:/Documents and Settings/Administrator/Application Data/JisuOffice/ETemp/4772_1683400/fImage307655846827.png"/>
          <p:cNvPicPr>
            <a:picLocks noGrp="1" noChangeAspect="1"/>
          </p:cNvPicPr>
          <p:nvPr>
            <p:ph type="pic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>
            <a:fillRect/>
          </a:stretch>
        </p:blipFill>
        <p:spPr>
          <a:xfrm>
            <a:off x="131445" y="5638800"/>
            <a:ext cx="1015365" cy="635635"/>
          </a:xfrm>
          <a:prstGeom prst="rect">
            <a:avLst/>
          </a:prstGeom>
          <a:noFill/>
        </p:spPr>
      </p:pic>
      <p:sp>
        <p:nvSpPr>
          <p:cNvPr id="4" name="日期占位符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lang="ko-KR" altLang="en-US" sz="4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占位符（竖排） 2"/>
          <p:cNvSpPr txBox="1">
            <a:spLocks noGrp="1"/>
          </p:cNvSpPr>
          <p:nvPr>
            <p:ph type="body" orient="vert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32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32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第二级</a:t>
            </a:r>
            <a:endParaRPr lang="ko-KR" altLang="en-US" sz="2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第三级</a:t>
            </a:r>
            <a:endParaRPr lang="ko-KR" altLang="en-US" sz="2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»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第五级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 noGrp="1"/>
          </p:cNvSpPr>
          <p:nvPr>
            <p:ph type="title" orient="vert"/>
          </p:nvPr>
        </p:nvSpPr>
        <p:spPr>
          <a:xfrm>
            <a:off x="8839200" y="274955"/>
            <a:ext cx="2743835" cy="585152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lang="ko-KR" altLang="en-US" sz="4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占位符（竖排） 2"/>
          <p:cNvSpPr txBox="1">
            <a:spLocks noGrp="1"/>
          </p:cNvSpPr>
          <p:nvPr>
            <p:ph type="body" orient="vert"/>
          </p:nvPr>
        </p:nvSpPr>
        <p:spPr>
          <a:xfrm>
            <a:off x="609600" y="274955"/>
            <a:ext cx="8027035" cy="585152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32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32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第二级</a:t>
            </a:r>
            <a:endParaRPr lang="ko-KR" altLang="en-US" sz="2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第三级</a:t>
            </a:r>
            <a:endParaRPr lang="ko-KR" altLang="en-US" sz="2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»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第五级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lang="ko-KR" altLang="en-US" sz="4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32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32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第二级</a:t>
            </a:r>
            <a:endParaRPr lang="ko-KR" altLang="en-US" sz="2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第三级</a:t>
            </a:r>
            <a:endParaRPr lang="ko-KR" altLang="en-US" sz="2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»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第五级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63295" y="4406900"/>
            <a:ext cx="10363835" cy="13620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strike="noStrike" cap="all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lang="ko-KR" altLang="en-US" sz="4000" b="1" strike="noStrike" cap="all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/>
          </p:nvPr>
        </p:nvSpPr>
        <p:spPr>
          <a:xfrm>
            <a:off x="963295" y="2907030"/>
            <a:ext cx="103638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20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lang="ko-KR" altLang="en-US" sz="4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/>
          </p:nvPr>
        </p:nvSpPr>
        <p:spPr>
          <a:xfrm>
            <a:off x="609600" y="1600200"/>
            <a:ext cx="5385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2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第二级</a:t>
            </a:r>
            <a:endParaRPr lang="ko-KR" altLang="en-US" sz="2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1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第四级</a:t>
            </a:r>
            <a:endParaRPr lang="ko-KR" altLang="en-US" sz="1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»"/>
            </a:pPr>
            <a:r>
              <a:rPr lang="en-US" altLang="ko-KR" sz="1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第五级</a:t>
            </a:r>
            <a:endParaRPr lang="ko-KR" altLang="en-US" sz="1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内容占位符 3"/>
          <p:cNvSpPr txBox="1">
            <a:spLocks noGrp="1"/>
          </p:cNvSpPr>
          <p:nvPr>
            <p:ph/>
          </p:nvPr>
        </p:nvSpPr>
        <p:spPr>
          <a:xfrm>
            <a:off x="6197600" y="1600200"/>
            <a:ext cx="5385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2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第二级</a:t>
            </a:r>
            <a:endParaRPr lang="ko-KR" altLang="en-US" sz="2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1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第四级</a:t>
            </a:r>
            <a:endParaRPr lang="ko-KR" altLang="en-US" sz="1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»"/>
            </a:pPr>
            <a:r>
              <a:rPr lang="en-US" altLang="ko-KR" sz="1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第五级</a:t>
            </a:r>
            <a:endParaRPr lang="ko-KR" altLang="en-US" sz="1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幻灯片编号占位符 6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lang="ko-KR" altLang="en-US" sz="4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/>
          </p:nvPr>
        </p:nvSpPr>
        <p:spPr>
          <a:xfrm>
            <a:off x="608965" y="1535430"/>
            <a:ext cx="5387975" cy="63944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2400" b="1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内容占位符 3"/>
          <p:cNvSpPr txBox="1">
            <a:spLocks noGrp="1"/>
          </p:cNvSpPr>
          <p:nvPr>
            <p:ph/>
          </p:nvPr>
        </p:nvSpPr>
        <p:spPr>
          <a:xfrm>
            <a:off x="608965" y="2174875"/>
            <a:ext cx="5387975" cy="39516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2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1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第三级</a:t>
            </a:r>
            <a:endParaRPr lang="ko-KR" altLang="en-US" sz="1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16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第四级</a:t>
            </a:r>
            <a:endParaRPr lang="ko-KR" altLang="en-US" sz="16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»"/>
            </a:pPr>
            <a:r>
              <a:rPr lang="en-US" altLang="ko-KR" sz="16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第五级</a:t>
            </a:r>
            <a:endParaRPr lang="ko-KR" altLang="en-US" sz="16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占位符 4"/>
          <p:cNvSpPr txBox="1">
            <a:spLocks noGrp="1"/>
          </p:cNvSpPr>
          <p:nvPr>
            <p:ph type="body"/>
          </p:nvPr>
        </p:nvSpPr>
        <p:spPr>
          <a:xfrm>
            <a:off x="6193155" y="1535430"/>
            <a:ext cx="5389245" cy="63944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2400" b="1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内容占位符 5"/>
          <p:cNvSpPr txBox="1">
            <a:spLocks noGrp="1"/>
          </p:cNvSpPr>
          <p:nvPr>
            <p:ph/>
          </p:nvPr>
        </p:nvSpPr>
        <p:spPr>
          <a:xfrm>
            <a:off x="6193155" y="2174875"/>
            <a:ext cx="5389245" cy="39516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2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1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第三级</a:t>
            </a:r>
            <a:endParaRPr lang="ko-KR" altLang="en-US" sz="1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16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第四级</a:t>
            </a:r>
            <a:endParaRPr lang="ko-KR" altLang="en-US" sz="16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»"/>
            </a:pPr>
            <a:r>
              <a:rPr lang="en-US" altLang="ko-KR" sz="16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第五级</a:t>
            </a:r>
            <a:endParaRPr lang="ko-KR" altLang="en-US" sz="16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日期占位符 6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幻灯片编号占位符 8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lang="ko-KR" altLang="en-US" sz="4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幻灯片编号占位符 4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29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lang="ko-KR" altLang="en-US" sz="2000" b="1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/>
          </p:nvPr>
        </p:nvSpPr>
        <p:spPr>
          <a:xfrm>
            <a:off x="4766945" y="273050"/>
            <a:ext cx="681545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32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32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第二级</a:t>
            </a:r>
            <a:endParaRPr lang="ko-KR" altLang="en-US" sz="2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第三级</a:t>
            </a:r>
            <a:endParaRPr lang="ko-KR" altLang="en-US" sz="2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»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第五级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 txBox="1">
            <a:spLocks noGrp="1"/>
          </p:cNvSpPr>
          <p:nvPr>
            <p:ph type="body"/>
          </p:nvPr>
        </p:nvSpPr>
        <p:spPr>
          <a:xfrm>
            <a:off x="609600" y="1435100"/>
            <a:ext cx="401129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1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幻灯片编号占位符 6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835" cy="5670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单击此处编辑母版标题样式</a:t>
            </a:r>
            <a:endParaRPr lang="ko-KR" altLang="en-US" sz="2000" b="1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图片占位符 2"/>
          <p:cNvSpPr txBox="1">
            <a:spLocks noGrp="1"/>
          </p:cNvSpPr>
          <p:nvPr>
            <p:ph type="pic"/>
          </p:nvPr>
        </p:nvSpPr>
        <p:spPr>
          <a:xfrm>
            <a:off x="2390140" y="612775"/>
            <a:ext cx="7315835" cy="41154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 txBox="1">
            <a:spLocks noGrp="1"/>
          </p:cNvSpPr>
          <p:nvPr>
            <p:ph type="body"/>
          </p:nvPr>
        </p:nvSpPr>
        <p:spPr>
          <a:xfrm>
            <a:off x="2390140" y="5367655"/>
            <a:ext cx="7315835" cy="8045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1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幻灯片编号占位符 6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文本占位符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45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en-US" altLang="ko-KR" dirty="0"/>
              <a:t>单击此处编辑母版标题样式</a:t>
            </a:r>
            <a:endParaRPr lang="ko-KR" altLang="en-US" dirty="0"/>
          </a:p>
        </p:txBody>
      </p:sp>
      <p:sp>
        <p:nvSpPr>
          <p:cNvPr id="3" name="文本占位符 2"/>
          <p:cNvSpPr txBox="1">
            <a:spLocks noGrp="1"/>
          </p:cNvSpPr>
          <p:nvPr>
            <p:ph type="body"/>
          </p:nvPr>
        </p:nvSpPr>
        <p:spPr>
          <a:xfrm>
            <a:off x="609600" y="1600200"/>
            <a:ext cx="10972800" cy="452755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32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单击此处编辑母版文本样式</a:t>
            </a:r>
            <a:endParaRPr lang="ko-KR" altLang="en-US" sz="32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8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第二级</a:t>
            </a:r>
            <a:endParaRPr lang="ko-KR" altLang="en-US" sz="28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ko-KR" sz="24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第三级</a:t>
            </a:r>
            <a:endParaRPr lang="ko-KR" altLang="en-US" sz="24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–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Char char="»"/>
            </a:pPr>
            <a:r>
              <a:rPr lang="en-US" altLang="ko-KR" sz="2000" b="0" strike="noStrike" cap="none" noProof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第五级</a:t>
            </a:r>
            <a:endParaRPr lang="ko-KR" altLang="en-US" sz="2000" b="0" strike="noStrike" cap="none" noProof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zh-CN" altLang="en-US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noProof="1" dirty="0" smtClean="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</a:fld>
            <a:endParaRPr lang="ko-KR" altLang="en-US" sz="1200" b="0" strike="noStrike" cap="none" noProof="1" dirty="0" smtClean="0">
              <a:solidFill>
                <a:schemeClr val="tx1">
                  <a:tint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31" name="图片 6" descr="C:/Documents and Settings/Administrator/Application Data/JisuOffice/ETemp/4772_1683400/fImage176984771942.jpe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>
    <p:fade/>
  </p:transition>
  <p:hf sldNum="0" hdr="0" ftr="0" dt="0"/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anose="020B0604020202020204"/>
        <a:buChar char="•"/>
        <a:defRPr lang="ko-KR" sz="2800" baseline="0" smtClean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  <a:lvl6pPr marL="2514600" lvl="5" indent="-228600" defTabSz="914400" latinLnBrk="1">
        <a:buChar char="»"/>
        <a:defRPr lang="ko-KR" sz="1800" kern="1200" smtClean="0"/>
      </a:lvl6pPr>
      <a:lvl7pPr marL="2971800" lvl="6" indent="-228600" defTabSz="914400" latinLnBrk="1">
        <a:buChar char="»"/>
        <a:defRPr lang="ko-KR" sz="1800" kern="1200" smtClean="0"/>
      </a:lvl7pPr>
      <a:lvl8pPr marL="3429000" lvl="7" indent="-228600" defTabSz="914400" latinLnBrk="1">
        <a:buChar char="»"/>
        <a:defRPr lang="ko-KR" sz="1800" kern="1200" smtClean="0"/>
      </a:lvl8pPr>
      <a:lvl9pPr marL="3886200" lvl="8" indent="-228600" defTabSz="914400" latinLnBrk="1">
        <a:buChar char="»"/>
        <a:defRPr lang="ko-KR" sz="1800" kern="1200" smtClean="0"/>
      </a:lvl9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  <a:lvl6pPr marL="2286000" lvl="5" indent="0" defTabSz="914400" latinLnBrk="1">
        <a:defRPr lang="ko-KR" kern="1200" smtClean="0"/>
      </a:lvl6pPr>
      <a:lvl7pPr marL="2743200" lvl="6" indent="0" defTabSz="914400" latinLnBrk="1">
        <a:defRPr lang="ko-KR" kern="1200" smtClean="0"/>
      </a:lvl7pPr>
      <a:lvl8pPr marL="3200400" lvl="7" indent="0" defTabSz="914400" latinLnBrk="1">
        <a:defRPr lang="ko-KR" kern="1200" smtClean="0"/>
      </a:lvl8pPr>
      <a:lvl9pPr marL="3657600" lvl="8" indent="0" defTabSz="914400" latinLnBrk="1">
        <a:defRPr lang="ko-KR" kern="1200" smtClean="0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4.xml"/><Relationship Id="rId11" Type="http://schemas.openxmlformats.org/officeDocument/2006/relationships/image" Target="../media/image22.jpeg"/><Relationship Id="rId10" Type="http://schemas.openxmlformats.org/officeDocument/2006/relationships/image" Target="../media/image21.jpe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microsoft.com/office/2007/relationships/media" Target="file:///E:\2021&#21171;&#21160;&#20462;&#35746;\&#35838;&#20214;&#20462;&#35746;\&#22235;&#19978;%20&#25945;&#23398;&#35838;&#20214;\07%20&#27877;&#30871;\&#39044;&#22791;.mp3" TargetMode="External"/><Relationship Id="rId7" Type="http://schemas.openxmlformats.org/officeDocument/2006/relationships/audio" Target="file:///E:\2021&#21171;&#21160;&#20462;&#35746;\&#35838;&#20214;&#20462;&#35746;\&#22235;&#19978;%20&#25945;&#23398;&#35838;&#20214;\07%20&#27877;&#30871;\&#39044;&#22791;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46" y="687241"/>
            <a:ext cx="7063639" cy="5269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42754">
            <a:off x="2697480" y="1027430"/>
            <a:ext cx="448310" cy="448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60" y="4110764"/>
            <a:ext cx="3259353" cy="243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8911">
            <a:off x="10541437" y="-1262505"/>
            <a:ext cx="799252" cy="26496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762396" y="2663618"/>
            <a:ext cx="8429091" cy="17697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180000" rtlCol="0" anchor="ctr" anchorCtr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 spc="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泥丸贴碗</a:t>
            </a:r>
            <a:endParaRPr lang="zh-CN" altLang="en-US" sz="8000" b="1" spc="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75" y="-119531"/>
            <a:ext cx="2352110" cy="24049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315">
            <a:off x="559175" y="4902248"/>
            <a:ext cx="2015739" cy="14235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6"/>
          <p:cNvSpPr txBox="1"/>
          <p:nvPr/>
        </p:nvSpPr>
        <p:spPr>
          <a:xfrm>
            <a:off x="1848012" y="1423241"/>
            <a:ext cx="8428038" cy="165417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28000"/>
              </a:prstClr>
            </a:outerShdw>
          </a:effectLst>
        </p:spPr>
        <p:txBody>
          <a:bodyPr lIns="360000" tIns="360000" rIns="360000" bIns="18000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劳动教师教学用书配套教学课件 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四年级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defRPr/>
            </a:pPr>
            <a:endParaRPr lang="zh-CN" altLang="en-US" sz="2400" noProof="1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defRPr/>
            </a:pPr>
            <a:endParaRPr lang="zh-CN" altLang="en-US" sz="2400" noProof="1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8" y="160086"/>
            <a:ext cx="3555555" cy="10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8597" y="-366140"/>
            <a:ext cx="1841823" cy="199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3071" y="4556369"/>
            <a:ext cx="1726223" cy="2301631"/>
          </a:xfrm>
          <a:prstGeom prst="rect">
            <a:avLst/>
          </a:prstGeom>
          <a:effectLst>
            <a:outerShdw blurRad="76200" dist="393700" dir="16080000" sy="23000" kx="1200000" algn="br" rotWithShape="0">
              <a:prstClr val="black">
                <a:alpha val="1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316" name="图片 13315" descr="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1965" y="972185"/>
            <a:ext cx="6941185" cy="5340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385820" y="262890"/>
            <a:ext cx="6576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4300" y="357505"/>
            <a:ext cx="2100580" cy="52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泥碗结构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39965" y="4100830"/>
            <a:ext cx="1821180" cy="398780"/>
            <a:chOff x="11559" y="6458"/>
            <a:chExt cx="2868" cy="628"/>
          </a:xfrm>
        </p:grpSpPr>
        <p:sp>
          <p:nvSpPr>
            <p:cNvPr id="4" name="文本框 3"/>
            <p:cNvSpPr txBox="1"/>
            <p:nvPr/>
          </p:nvSpPr>
          <p:spPr>
            <a:xfrm>
              <a:off x="12939" y="6458"/>
              <a:ext cx="14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碗身</a:t>
              </a:r>
              <a:endPara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9" name="直接连接符 8"/>
            <p:cNvCxnSpPr>
              <a:stCxn id="4" idx="1"/>
            </p:cNvCxnSpPr>
            <p:nvPr/>
          </p:nvCxnSpPr>
          <p:spPr>
            <a:xfrm flipH="1">
              <a:off x="11559" y="6772"/>
              <a:ext cx="13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6678930" y="4894580"/>
            <a:ext cx="2788285" cy="398780"/>
            <a:chOff x="10518" y="7708"/>
            <a:chExt cx="4391" cy="628"/>
          </a:xfrm>
        </p:grpSpPr>
        <p:sp>
          <p:nvSpPr>
            <p:cNvPr id="5" name="文本框 4"/>
            <p:cNvSpPr txBox="1"/>
            <p:nvPr/>
          </p:nvSpPr>
          <p:spPr>
            <a:xfrm>
              <a:off x="12939" y="7708"/>
              <a:ext cx="19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碗底圈</a:t>
              </a:r>
              <a:endPara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 flipV="1">
              <a:off x="10518" y="8018"/>
              <a:ext cx="2421" cy="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160020"/>
            <a:ext cx="1843405" cy="1066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3071" y="4556369"/>
            <a:ext cx="1726223" cy="2301631"/>
          </a:xfrm>
          <a:prstGeom prst="rect">
            <a:avLst/>
          </a:prstGeom>
          <a:effectLst>
            <a:outerShdw blurRad="76200" dist="393700" dir="16080000" sy="23000" kx="1200000" algn="br" rotWithShape="0">
              <a:prstClr val="black">
                <a:alpha val="1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38" name="组合 37"/>
          <p:cNvGrpSpPr/>
          <p:nvPr/>
        </p:nvGrpSpPr>
        <p:grpSpPr>
          <a:xfrm>
            <a:off x="1821180" y="495935"/>
            <a:ext cx="2447925" cy="1785560"/>
            <a:chOff x="2879" y="319"/>
            <a:chExt cx="3855" cy="3361"/>
          </a:xfrm>
        </p:grpSpPr>
        <p:pic>
          <p:nvPicPr>
            <p:cNvPr id="4" name="图片 3" descr="铺薄膜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9" y="319"/>
              <a:ext cx="3855" cy="31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4006" y="2929"/>
              <a:ext cx="1656" cy="751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铺薄膜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28165" y="2434590"/>
            <a:ext cx="2447290" cy="2044065"/>
            <a:chOff x="2879" y="3834"/>
            <a:chExt cx="3854" cy="3219"/>
          </a:xfrm>
        </p:grpSpPr>
        <p:pic>
          <p:nvPicPr>
            <p:cNvPr id="8" name="图片 7" descr="抹光内壁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9" y="3834"/>
              <a:ext cx="3855" cy="31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3838" y="6425"/>
              <a:ext cx="2031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抹光内壁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828165" y="4653280"/>
            <a:ext cx="2447925" cy="1731439"/>
            <a:chOff x="2879" y="7328"/>
            <a:chExt cx="3855" cy="3292"/>
          </a:xfrm>
        </p:grpSpPr>
        <p:pic>
          <p:nvPicPr>
            <p:cNvPr id="11" name="图片 10" descr="装上腕足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9" y="7328"/>
              <a:ext cx="3855" cy="30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3792" y="9862"/>
              <a:ext cx="2374" cy="75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装上碗底圈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269105" y="495935"/>
            <a:ext cx="3023870" cy="1814628"/>
            <a:chOff x="6734" y="319"/>
            <a:chExt cx="4762" cy="3406"/>
          </a:xfrm>
        </p:grpSpPr>
        <p:pic>
          <p:nvPicPr>
            <p:cNvPr id="15" name="图片 14" descr="贴压泥丸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1" y="319"/>
              <a:ext cx="4195" cy="31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文本框 15"/>
            <p:cNvSpPr txBox="1"/>
            <p:nvPr/>
          </p:nvSpPr>
          <p:spPr>
            <a:xfrm>
              <a:off x="8397" y="2977"/>
              <a:ext cx="1988" cy="74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贴压泥丸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>
              <a:off x="6734" y="1566"/>
              <a:ext cx="567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92975" y="495935"/>
            <a:ext cx="2953385" cy="1816899"/>
            <a:chOff x="11496" y="319"/>
            <a:chExt cx="4651" cy="3405"/>
          </a:xfrm>
        </p:grpSpPr>
        <p:pic>
          <p:nvPicPr>
            <p:cNvPr id="19" name="图片 18" descr="调整泥丸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64" y="319"/>
              <a:ext cx="4083" cy="31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文本框 19"/>
            <p:cNvSpPr txBox="1"/>
            <p:nvPr/>
          </p:nvSpPr>
          <p:spPr>
            <a:xfrm>
              <a:off x="13056" y="2977"/>
              <a:ext cx="1958" cy="747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调整泥丸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右箭头 20"/>
            <p:cNvSpPr/>
            <p:nvPr/>
          </p:nvSpPr>
          <p:spPr>
            <a:xfrm>
              <a:off x="11496" y="1679"/>
              <a:ext cx="568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276090" y="2421255"/>
            <a:ext cx="3023235" cy="2059305"/>
            <a:chOff x="6734" y="3813"/>
            <a:chExt cx="4761" cy="3243"/>
          </a:xfrm>
        </p:grpSpPr>
        <p:pic>
          <p:nvPicPr>
            <p:cNvPr id="23" name="图片 22" descr="取出泥碗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01" y="3813"/>
              <a:ext cx="4195" cy="31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/>
            <p:cNvSpPr txBox="1"/>
            <p:nvPr/>
          </p:nvSpPr>
          <p:spPr>
            <a:xfrm>
              <a:off x="8397" y="6428"/>
              <a:ext cx="2024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取出泥碗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>
              <a:off x="6734" y="5060"/>
              <a:ext cx="567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299960" y="2405380"/>
            <a:ext cx="2952750" cy="2044065"/>
            <a:chOff x="11496" y="3788"/>
            <a:chExt cx="4650" cy="3219"/>
          </a:xfrm>
        </p:grpSpPr>
        <p:pic>
          <p:nvPicPr>
            <p:cNvPr id="27" name="图片 26" descr="调整碗边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64" y="3788"/>
              <a:ext cx="4083" cy="31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文本框 27"/>
            <p:cNvSpPr txBox="1"/>
            <p:nvPr/>
          </p:nvSpPr>
          <p:spPr>
            <a:xfrm>
              <a:off x="13104" y="6379"/>
              <a:ext cx="1982" cy="62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调整碗边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右箭头 28"/>
            <p:cNvSpPr/>
            <p:nvPr/>
          </p:nvSpPr>
          <p:spPr>
            <a:xfrm>
              <a:off x="11496" y="5148"/>
              <a:ext cx="568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276090" y="4672330"/>
            <a:ext cx="3023870" cy="1664518"/>
            <a:chOff x="6734" y="7328"/>
            <a:chExt cx="4762" cy="3269"/>
          </a:xfrm>
        </p:grpSpPr>
        <p:pic>
          <p:nvPicPr>
            <p:cNvPr id="31" name="图片 30" descr="修整完成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1" y="7328"/>
              <a:ext cx="4195" cy="29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文本框 31"/>
            <p:cNvSpPr txBox="1"/>
            <p:nvPr/>
          </p:nvSpPr>
          <p:spPr>
            <a:xfrm>
              <a:off x="8679" y="9814"/>
              <a:ext cx="1317" cy="783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修整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右箭头 32"/>
            <p:cNvSpPr/>
            <p:nvPr/>
          </p:nvSpPr>
          <p:spPr>
            <a:xfrm>
              <a:off x="6734" y="8348"/>
              <a:ext cx="567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248525" y="4672330"/>
            <a:ext cx="2953385" cy="1614121"/>
            <a:chOff x="11496" y="7328"/>
            <a:chExt cx="4651" cy="3270"/>
          </a:xfrm>
        </p:grpSpPr>
        <p:pic>
          <p:nvPicPr>
            <p:cNvPr id="35" name="图片 34" descr="4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64" y="7328"/>
              <a:ext cx="4083" cy="29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文本框 35"/>
            <p:cNvSpPr txBox="1"/>
            <p:nvPr/>
          </p:nvSpPr>
          <p:spPr>
            <a:xfrm>
              <a:off x="13503" y="9790"/>
              <a:ext cx="1293" cy="80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完成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7" name="右箭头 36"/>
            <p:cNvSpPr/>
            <p:nvPr/>
          </p:nvSpPr>
          <p:spPr>
            <a:xfrm>
              <a:off x="11496" y="8460"/>
              <a:ext cx="568" cy="567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3453" y="337665"/>
            <a:ext cx="167259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制作步骤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8" y="160086"/>
            <a:ext cx="3555555" cy="10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8597" y="-366140"/>
            <a:ext cx="1841823" cy="199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3071" y="4556369"/>
            <a:ext cx="1726223" cy="2301631"/>
          </a:xfrm>
          <a:prstGeom prst="rect">
            <a:avLst/>
          </a:prstGeom>
          <a:effectLst>
            <a:outerShdw blurRad="76200" dist="393700" dir="16080000" sy="23000" kx="1200000" algn="br" rotWithShape="0">
              <a:prstClr val="black">
                <a:alpha val="1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1822" name="图片 11821" descr="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7740" y="3129280"/>
            <a:ext cx="4459605" cy="2788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23" name="图片 118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3720" y="983615"/>
            <a:ext cx="4102100" cy="1561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24" name="图片 1182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165" y="3144520"/>
            <a:ext cx="3460115" cy="619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25" name="图片 118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0370" y="4356735"/>
            <a:ext cx="3402330" cy="563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26" name="图片 118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0370" y="5301615"/>
            <a:ext cx="3402330" cy="569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50950" y="352627"/>
            <a:ext cx="217868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作品评价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8" y="160086"/>
            <a:ext cx="3555555" cy="10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8597" y="-366140"/>
            <a:ext cx="1841823" cy="199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3071" y="4556369"/>
            <a:ext cx="1726223" cy="2301631"/>
          </a:xfrm>
          <a:prstGeom prst="rect">
            <a:avLst/>
          </a:prstGeom>
          <a:effectLst>
            <a:outerShdw blurRad="76200" dist="393700" dir="16080000" sy="23000" kx="1200000" algn="br" rotWithShape="0">
              <a:prstClr val="black">
                <a:alpha val="1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152" name="图片 6151" descr="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8235" y="1045210"/>
            <a:ext cx="748665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 descr="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8235" y="1045210"/>
            <a:ext cx="748665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泥碗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4743" y="1045210"/>
            <a:ext cx="7489825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393825" y="386080"/>
            <a:ext cx="132207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看一看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预备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331043" y="5910743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3071" y="4556369"/>
            <a:ext cx="1726223" cy="2301631"/>
          </a:xfrm>
          <a:prstGeom prst="rect">
            <a:avLst/>
          </a:prstGeom>
          <a:effectLst>
            <a:outerShdw blurRad="76200" dist="393700" dir="16080000" sy="23000" kx="1200000" algn="br" rotWithShape="0">
              <a:prstClr val="black">
                <a:alpha val="1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7410" name="图片 17409" descr="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315" y="0"/>
            <a:ext cx="5472113" cy="401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17410" descr="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1540" y="0"/>
            <a:ext cx="4787900" cy="387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17411" descr="泥碗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2390" y="3587750"/>
            <a:ext cx="4465638" cy="327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160020"/>
            <a:ext cx="1703070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4475" y="368935"/>
            <a:ext cx="133794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看一看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演示</Application>
  <PresentationFormat>自定义</PresentationFormat>
  <Paragraphs>40</Paragraphs>
  <Slides>6</Slides>
  <Notes>7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Arial</vt:lpstr>
      <vt:lpstr>黑体</vt:lpstr>
      <vt:lpstr>微软雅黑</vt:lpstr>
      <vt:lpstr>Arial Unicode MS</vt:lpstr>
      <vt:lpstr>Malgun Gothic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dell</cp:lastModifiedBy>
  <cp:revision>69</cp:revision>
  <dcterms:created xsi:type="dcterms:W3CDTF">2016-10-11T00:31:00Z</dcterms:created>
  <dcterms:modified xsi:type="dcterms:W3CDTF">2021-11-17T00:16:34Z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DB8F1B7CA3C04DCB82D26596DDBBA787</vt:lpwstr>
  </property>
</Properties>
</file>