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748" r:id="rId3"/>
    <p:sldId id="865" r:id="rId5"/>
    <p:sldId id="866" r:id="rId6"/>
    <p:sldId id="867" r:id="rId7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ozf" initials="m" lastIdx="5" clrIdx="0"/>
  <p:cmAuthor id="2" name="Administra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FFFFFF"/>
    <a:srgbClr val="01269B"/>
    <a:srgbClr val="072FA1"/>
    <a:srgbClr val="001E91"/>
    <a:srgbClr val="912F51"/>
    <a:srgbClr val="275A8A"/>
    <a:srgbClr val="2F6B9F"/>
    <a:srgbClr val="183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06" autoAdjust="0"/>
    <p:restoredTop sz="94353" autoAdjust="0"/>
  </p:normalViewPr>
  <p:slideViewPr>
    <p:cSldViewPr snapToGrid="0">
      <p:cViewPr varScale="1">
        <p:scale>
          <a:sx n="86" d="100"/>
          <a:sy n="86" d="100"/>
        </p:scale>
        <p:origin x="456" y="53"/>
      </p:cViewPr>
      <p:guideLst>
        <p:guide orient="horz" pos="2254"/>
        <p:guide pos="38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6084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fld id="{63D2AC55-C859-40D9-89E8-F7CD2CB97DB2}" type="slidenum">
              <a:rPr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AC55-C859-40D9-89E8-F7CD2CB97DB2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AC55-C859-40D9-89E8-F7CD2CB97DB2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AC55-C859-40D9-89E8-F7CD2CB97DB2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2AC55-C859-40D9-89E8-F7CD2CB97DB2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BA1D-F5D1-400F-87E0-79EBD312577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A66B7-9652-4C59-B33E-54C5E6473049}" type="slidenum">
              <a:rPr altLang="zh-CN"/>
            </a:fld>
            <a:endParaRPr lang="zh-CN" altLang="en-US"/>
          </a:p>
        </p:txBody>
      </p:sp>
      <p:sp>
        <p:nvSpPr>
          <p:cNvPr id="5" name="矩形 2"/>
          <p:cNvSpPr>
            <a:spLocks noChangeArrowheads="1"/>
          </p:cNvSpPr>
          <p:nvPr userDrawn="1"/>
        </p:nvSpPr>
        <p:spPr bwMode="auto">
          <a:xfrm>
            <a:off x="223838" y="92075"/>
            <a:ext cx="2503487" cy="747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282575"/>
            <a:ext cx="22923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矩形 2"/>
          <p:cNvSpPr>
            <a:spLocks noChangeArrowheads="1"/>
          </p:cNvSpPr>
          <p:nvPr userDrawn="1"/>
        </p:nvSpPr>
        <p:spPr bwMode="auto">
          <a:xfrm>
            <a:off x="223838" y="92075"/>
            <a:ext cx="2503487" cy="747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" name="图片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282575"/>
            <a:ext cx="22923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1.png"/><Relationship Id="rId4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3175"/>
            <a:ext cx="12209463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fld id="{746D8555-D7B7-40FE-A4AE-CBC2980B44E8}" type="slidenum">
              <a:rPr lang="zh-CN" altLang="en-US"/>
            </a:fld>
            <a:endParaRPr lang="zh-CN" altLang="en-US"/>
          </a:p>
        </p:txBody>
      </p:sp>
      <p:sp>
        <p:nvSpPr>
          <p:cNvPr id="7" name="矩形 2"/>
          <p:cNvSpPr>
            <a:spLocks noChangeArrowheads="1"/>
          </p:cNvSpPr>
          <p:nvPr userDrawn="1"/>
        </p:nvSpPr>
        <p:spPr bwMode="auto">
          <a:xfrm>
            <a:off x="223838" y="92075"/>
            <a:ext cx="2503487" cy="747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8" name="图片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282575"/>
            <a:ext cx="22923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hyperlink" Target="04&#22238;&#35835;&#32534;&#31243;.M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hyperlink" Target="04&#22238;&#35835;&#32534;&#31243;.M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hyperlink" Target="04&#22238;&#35835;&#32534;&#31243;.M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hyperlink" Target="04&#22238;&#35835;&#32534;&#31243;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23">
            <a:hlinkClick r:id="rId1" action="ppaction://hlinkfile"/>
          </p:cNvPr>
          <p:cNvSpPr/>
          <p:nvPr/>
        </p:nvSpPr>
        <p:spPr>
          <a:xfrm>
            <a:off x="2958783" y="1350010"/>
            <a:ext cx="627380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小设计：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请小组合作完成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、播放音效：大象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、播放音效：小狗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   3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、播放音效：救护车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、播放音效：警车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、播放音效：生气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6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、播放音效：变身</a:t>
            </a:r>
            <a:endParaRPr lang="en-US" alt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Group 4"/>
          <p:cNvGrpSpPr/>
          <p:nvPr/>
        </p:nvGrpSpPr>
        <p:grpSpPr bwMode="auto">
          <a:xfrm>
            <a:off x="734695" y="1036320"/>
            <a:ext cx="1232535" cy="1426210"/>
            <a:chOff x="0" y="30162"/>
            <a:chExt cx="531813" cy="560388"/>
          </a:xfrm>
          <a:solidFill>
            <a:srgbClr val="2E75B6"/>
          </a:solidFill>
        </p:grpSpPr>
        <p:sp>
          <p:nvSpPr>
            <p:cNvPr id="12" name="Freeform 17"/>
            <p:cNvSpPr/>
            <p:nvPr/>
          </p:nvSpPr>
          <p:spPr bwMode="auto">
            <a:xfrm>
              <a:off x="195263" y="511175"/>
              <a:ext cx="133350" cy="79375"/>
            </a:xfrm>
            <a:custGeom>
              <a:avLst/>
              <a:gdLst>
                <a:gd name="T0" fmla="*/ 27 w 168"/>
                <a:gd name="T1" fmla="*/ 0 h 99"/>
                <a:gd name="T2" fmla="*/ 139 w 168"/>
                <a:gd name="T3" fmla="*/ 0 h 99"/>
                <a:gd name="T4" fmla="*/ 152 w 168"/>
                <a:gd name="T5" fmla="*/ 2 h 99"/>
                <a:gd name="T6" fmla="*/ 163 w 168"/>
                <a:gd name="T7" fmla="*/ 8 h 99"/>
                <a:gd name="T8" fmla="*/ 168 w 168"/>
                <a:gd name="T9" fmla="*/ 15 h 99"/>
                <a:gd name="T10" fmla="*/ 168 w 168"/>
                <a:gd name="T11" fmla="*/ 62 h 99"/>
                <a:gd name="T12" fmla="*/ 163 w 168"/>
                <a:gd name="T13" fmla="*/ 71 h 99"/>
                <a:gd name="T14" fmla="*/ 152 w 168"/>
                <a:gd name="T15" fmla="*/ 76 h 99"/>
                <a:gd name="T16" fmla="*/ 139 w 168"/>
                <a:gd name="T17" fmla="*/ 78 h 99"/>
                <a:gd name="T18" fmla="*/ 128 w 168"/>
                <a:gd name="T19" fmla="*/ 78 h 99"/>
                <a:gd name="T20" fmla="*/ 128 w 168"/>
                <a:gd name="T21" fmla="*/ 92 h 99"/>
                <a:gd name="T22" fmla="*/ 126 w 168"/>
                <a:gd name="T23" fmla="*/ 94 h 99"/>
                <a:gd name="T24" fmla="*/ 123 w 168"/>
                <a:gd name="T25" fmla="*/ 97 h 99"/>
                <a:gd name="T26" fmla="*/ 119 w 168"/>
                <a:gd name="T27" fmla="*/ 99 h 99"/>
                <a:gd name="T28" fmla="*/ 116 w 168"/>
                <a:gd name="T29" fmla="*/ 99 h 99"/>
                <a:gd name="T30" fmla="*/ 52 w 168"/>
                <a:gd name="T31" fmla="*/ 99 h 99"/>
                <a:gd name="T32" fmla="*/ 46 w 168"/>
                <a:gd name="T33" fmla="*/ 99 h 99"/>
                <a:gd name="T34" fmla="*/ 43 w 168"/>
                <a:gd name="T35" fmla="*/ 97 h 99"/>
                <a:gd name="T36" fmla="*/ 41 w 168"/>
                <a:gd name="T37" fmla="*/ 94 h 99"/>
                <a:gd name="T38" fmla="*/ 39 w 168"/>
                <a:gd name="T39" fmla="*/ 92 h 99"/>
                <a:gd name="T40" fmla="*/ 39 w 168"/>
                <a:gd name="T41" fmla="*/ 78 h 99"/>
                <a:gd name="T42" fmla="*/ 27 w 168"/>
                <a:gd name="T43" fmla="*/ 78 h 99"/>
                <a:gd name="T44" fmla="*/ 13 w 168"/>
                <a:gd name="T45" fmla="*/ 76 h 99"/>
                <a:gd name="T46" fmla="*/ 3 w 168"/>
                <a:gd name="T47" fmla="*/ 71 h 99"/>
                <a:gd name="T48" fmla="*/ 0 w 168"/>
                <a:gd name="T49" fmla="*/ 62 h 99"/>
                <a:gd name="T50" fmla="*/ 0 w 168"/>
                <a:gd name="T51" fmla="*/ 15 h 99"/>
                <a:gd name="T52" fmla="*/ 3 w 168"/>
                <a:gd name="T53" fmla="*/ 8 h 99"/>
                <a:gd name="T54" fmla="*/ 13 w 168"/>
                <a:gd name="T55" fmla="*/ 2 h 99"/>
                <a:gd name="T56" fmla="*/ 27 w 168"/>
                <a:gd name="T5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8" h="99">
                  <a:moveTo>
                    <a:pt x="27" y="0"/>
                  </a:moveTo>
                  <a:lnTo>
                    <a:pt x="139" y="0"/>
                  </a:lnTo>
                  <a:lnTo>
                    <a:pt x="152" y="2"/>
                  </a:lnTo>
                  <a:lnTo>
                    <a:pt x="163" y="8"/>
                  </a:lnTo>
                  <a:lnTo>
                    <a:pt x="168" y="15"/>
                  </a:lnTo>
                  <a:lnTo>
                    <a:pt x="168" y="62"/>
                  </a:lnTo>
                  <a:lnTo>
                    <a:pt x="163" y="71"/>
                  </a:lnTo>
                  <a:lnTo>
                    <a:pt x="152" y="76"/>
                  </a:lnTo>
                  <a:lnTo>
                    <a:pt x="139" y="78"/>
                  </a:lnTo>
                  <a:lnTo>
                    <a:pt x="128" y="78"/>
                  </a:lnTo>
                  <a:lnTo>
                    <a:pt x="128" y="92"/>
                  </a:lnTo>
                  <a:lnTo>
                    <a:pt x="126" y="94"/>
                  </a:lnTo>
                  <a:lnTo>
                    <a:pt x="123" y="97"/>
                  </a:lnTo>
                  <a:lnTo>
                    <a:pt x="119" y="99"/>
                  </a:lnTo>
                  <a:lnTo>
                    <a:pt x="116" y="99"/>
                  </a:lnTo>
                  <a:lnTo>
                    <a:pt x="52" y="99"/>
                  </a:lnTo>
                  <a:lnTo>
                    <a:pt x="46" y="99"/>
                  </a:lnTo>
                  <a:lnTo>
                    <a:pt x="43" y="97"/>
                  </a:lnTo>
                  <a:lnTo>
                    <a:pt x="41" y="94"/>
                  </a:lnTo>
                  <a:lnTo>
                    <a:pt x="39" y="92"/>
                  </a:lnTo>
                  <a:lnTo>
                    <a:pt x="39" y="78"/>
                  </a:lnTo>
                  <a:lnTo>
                    <a:pt x="27" y="78"/>
                  </a:lnTo>
                  <a:lnTo>
                    <a:pt x="13" y="76"/>
                  </a:lnTo>
                  <a:lnTo>
                    <a:pt x="3" y="71"/>
                  </a:lnTo>
                  <a:lnTo>
                    <a:pt x="0" y="62"/>
                  </a:lnTo>
                  <a:lnTo>
                    <a:pt x="0" y="15"/>
                  </a:lnTo>
                  <a:lnTo>
                    <a:pt x="3" y="8"/>
                  </a:lnTo>
                  <a:lnTo>
                    <a:pt x="13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8"/>
            <p:cNvSpPr>
              <a:spLocks noEditPoints="1"/>
            </p:cNvSpPr>
            <p:nvPr/>
          </p:nvSpPr>
          <p:spPr bwMode="auto">
            <a:xfrm>
              <a:off x="0" y="30162"/>
              <a:ext cx="531813" cy="476250"/>
            </a:xfrm>
            <a:custGeom>
              <a:avLst/>
              <a:gdLst>
                <a:gd name="T0" fmla="*/ 110 w 670"/>
                <a:gd name="T1" fmla="*/ 530 h 600"/>
                <a:gd name="T2" fmla="*/ 505 w 670"/>
                <a:gd name="T3" fmla="*/ 438 h 600"/>
                <a:gd name="T4" fmla="*/ 484 w 670"/>
                <a:gd name="T5" fmla="*/ 459 h 600"/>
                <a:gd name="T6" fmla="*/ 110 w 670"/>
                <a:gd name="T7" fmla="*/ 320 h 600"/>
                <a:gd name="T8" fmla="*/ 110 w 670"/>
                <a:gd name="T9" fmla="*/ 290 h 600"/>
                <a:gd name="T10" fmla="*/ 560 w 670"/>
                <a:gd name="T11" fmla="*/ 318 h 600"/>
                <a:gd name="T12" fmla="*/ 332 w 670"/>
                <a:gd name="T13" fmla="*/ 169 h 600"/>
                <a:gd name="T14" fmla="*/ 242 w 670"/>
                <a:gd name="T15" fmla="*/ 191 h 600"/>
                <a:gd name="T16" fmla="*/ 183 w 670"/>
                <a:gd name="T17" fmla="*/ 252 h 600"/>
                <a:gd name="T18" fmla="*/ 176 w 670"/>
                <a:gd name="T19" fmla="*/ 337 h 600"/>
                <a:gd name="T20" fmla="*/ 246 w 670"/>
                <a:gd name="T21" fmla="*/ 417 h 600"/>
                <a:gd name="T22" fmla="*/ 270 w 670"/>
                <a:gd name="T23" fmla="*/ 438 h 600"/>
                <a:gd name="T24" fmla="*/ 272 w 670"/>
                <a:gd name="T25" fmla="*/ 471 h 600"/>
                <a:gd name="T26" fmla="*/ 272 w 670"/>
                <a:gd name="T27" fmla="*/ 537 h 600"/>
                <a:gd name="T28" fmla="*/ 388 w 670"/>
                <a:gd name="T29" fmla="*/ 562 h 600"/>
                <a:gd name="T30" fmla="*/ 388 w 670"/>
                <a:gd name="T31" fmla="*/ 516 h 600"/>
                <a:gd name="T32" fmla="*/ 388 w 670"/>
                <a:gd name="T33" fmla="*/ 457 h 600"/>
                <a:gd name="T34" fmla="*/ 397 w 670"/>
                <a:gd name="T35" fmla="*/ 429 h 600"/>
                <a:gd name="T36" fmla="*/ 440 w 670"/>
                <a:gd name="T37" fmla="*/ 402 h 600"/>
                <a:gd name="T38" fmla="*/ 489 w 670"/>
                <a:gd name="T39" fmla="*/ 332 h 600"/>
                <a:gd name="T40" fmla="*/ 480 w 670"/>
                <a:gd name="T41" fmla="*/ 252 h 600"/>
                <a:gd name="T42" fmla="*/ 421 w 670"/>
                <a:gd name="T43" fmla="*/ 191 h 600"/>
                <a:gd name="T44" fmla="*/ 332 w 670"/>
                <a:gd name="T45" fmla="*/ 169 h 600"/>
                <a:gd name="T46" fmla="*/ 411 w 670"/>
                <a:gd name="T47" fmla="*/ 144 h 600"/>
                <a:gd name="T48" fmla="*/ 503 w 670"/>
                <a:gd name="T49" fmla="*/ 207 h 600"/>
                <a:gd name="T50" fmla="*/ 538 w 670"/>
                <a:gd name="T51" fmla="*/ 303 h 600"/>
                <a:gd name="T52" fmla="*/ 499 w 670"/>
                <a:gd name="T53" fmla="*/ 403 h 600"/>
                <a:gd name="T54" fmla="*/ 435 w 670"/>
                <a:gd name="T55" fmla="*/ 452 h 600"/>
                <a:gd name="T56" fmla="*/ 433 w 670"/>
                <a:gd name="T57" fmla="*/ 478 h 600"/>
                <a:gd name="T58" fmla="*/ 433 w 670"/>
                <a:gd name="T59" fmla="*/ 546 h 600"/>
                <a:gd name="T60" fmla="*/ 428 w 670"/>
                <a:gd name="T61" fmla="*/ 584 h 600"/>
                <a:gd name="T62" fmla="*/ 263 w 670"/>
                <a:gd name="T63" fmla="*/ 600 h 600"/>
                <a:gd name="T64" fmla="*/ 226 w 670"/>
                <a:gd name="T65" fmla="*/ 569 h 600"/>
                <a:gd name="T66" fmla="*/ 223 w 670"/>
                <a:gd name="T67" fmla="*/ 450 h 600"/>
                <a:gd name="T68" fmla="*/ 162 w 670"/>
                <a:gd name="T69" fmla="*/ 402 h 600"/>
                <a:gd name="T70" fmla="*/ 126 w 670"/>
                <a:gd name="T71" fmla="*/ 303 h 600"/>
                <a:gd name="T72" fmla="*/ 171 w 670"/>
                <a:gd name="T73" fmla="*/ 195 h 600"/>
                <a:gd name="T74" fmla="*/ 284 w 670"/>
                <a:gd name="T75" fmla="*/ 136 h 600"/>
                <a:gd name="T76" fmla="*/ 186 w 670"/>
                <a:gd name="T77" fmla="*/ 150 h 600"/>
                <a:gd name="T78" fmla="*/ 110 w 670"/>
                <a:gd name="T79" fmla="*/ 80 h 600"/>
                <a:gd name="T80" fmla="*/ 505 w 670"/>
                <a:gd name="T81" fmla="*/ 169 h 600"/>
                <a:gd name="T82" fmla="*/ 350 w 670"/>
                <a:gd name="T83" fmla="*/ 0 h 600"/>
                <a:gd name="T84" fmla="*/ 319 w 670"/>
                <a:gd name="T85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70" h="600">
                  <a:moveTo>
                    <a:pt x="166" y="440"/>
                  </a:moveTo>
                  <a:lnTo>
                    <a:pt x="188" y="459"/>
                  </a:lnTo>
                  <a:lnTo>
                    <a:pt x="110" y="530"/>
                  </a:lnTo>
                  <a:lnTo>
                    <a:pt x="89" y="509"/>
                  </a:lnTo>
                  <a:lnTo>
                    <a:pt x="166" y="440"/>
                  </a:lnTo>
                  <a:close/>
                  <a:moveTo>
                    <a:pt x="505" y="438"/>
                  </a:moveTo>
                  <a:lnTo>
                    <a:pt x="583" y="509"/>
                  </a:lnTo>
                  <a:lnTo>
                    <a:pt x="560" y="529"/>
                  </a:lnTo>
                  <a:lnTo>
                    <a:pt x="484" y="459"/>
                  </a:lnTo>
                  <a:lnTo>
                    <a:pt x="505" y="438"/>
                  </a:lnTo>
                  <a:close/>
                  <a:moveTo>
                    <a:pt x="110" y="290"/>
                  </a:moveTo>
                  <a:lnTo>
                    <a:pt x="110" y="320"/>
                  </a:lnTo>
                  <a:lnTo>
                    <a:pt x="0" y="320"/>
                  </a:lnTo>
                  <a:lnTo>
                    <a:pt x="0" y="292"/>
                  </a:lnTo>
                  <a:lnTo>
                    <a:pt x="110" y="290"/>
                  </a:lnTo>
                  <a:close/>
                  <a:moveTo>
                    <a:pt x="670" y="290"/>
                  </a:moveTo>
                  <a:lnTo>
                    <a:pt x="670" y="318"/>
                  </a:lnTo>
                  <a:lnTo>
                    <a:pt x="560" y="318"/>
                  </a:lnTo>
                  <a:lnTo>
                    <a:pt x="560" y="290"/>
                  </a:lnTo>
                  <a:lnTo>
                    <a:pt x="670" y="290"/>
                  </a:lnTo>
                  <a:close/>
                  <a:moveTo>
                    <a:pt x="332" y="169"/>
                  </a:moveTo>
                  <a:lnTo>
                    <a:pt x="299" y="172"/>
                  </a:lnTo>
                  <a:lnTo>
                    <a:pt x="270" y="179"/>
                  </a:lnTo>
                  <a:lnTo>
                    <a:pt x="242" y="191"/>
                  </a:lnTo>
                  <a:lnTo>
                    <a:pt x="218" y="209"/>
                  </a:lnTo>
                  <a:lnTo>
                    <a:pt x="199" y="230"/>
                  </a:lnTo>
                  <a:lnTo>
                    <a:pt x="183" y="252"/>
                  </a:lnTo>
                  <a:lnTo>
                    <a:pt x="174" y="277"/>
                  </a:lnTo>
                  <a:lnTo>
                    <a:pt x="171" y="303"/>
                  </a:lnTo>
                  <a:lnTo>
                    <a:pt x="176" y="337"/>
                  </a:lnTo>
                  <a:lnTo>
                    <a:pt x="192" y="369"/>
                  </a:lnTo>
                  <a:lnTo>
                    <a:pt x="214" y="395"/>
                  </a:lnTo>
                  <a:lnTo>
                    <a:pt x="246" y="417"/>
                  </a:lnTo>
                  <a:lnTo>
                    <a:pt x="252" y="421"/>
                  </a:lnTo>
                  <a:lnTo>
                    <a:pt x="263" y="428"/>
                  </a:lnTo>
                  <a:lnTo>
                    <a:pt x="270" y="438"/>
                  </a:lnTo>
                  <a:lnTo>
                    <a:pt x="272" y="450"/>
                  </a:lnTo>
                  <a:lnTo>
                    <a:pt x="272" y="456"/>
                  </a:lnTo>
                  <a:lnTo>
                    <a:pt x="272" y="471"/>
                  </a:lnTo>
                  <a:lnTo>
                    <a:pt x="272" y="492"/>
                  </a:lnTo>
                  <a:lnTo>
                    <a:pt x="272" y="516"/>
                  </a:lnTo>
                  <a:lnTo>
                    <a:pt x="272" y="537"/>
                  </a:lnTo>
                  <a:lnTo>
                    <a:pt x="272" y="553"/>
                  </a:lnTo>
                  <a:lnTo>
                    <a:pt x="272" y="562"/>
                  </a:lnTo>
                  <a:lnTo>
                    <a:pt x="388" y="562"/>
                  </a:lnTo>
                  <a:lnTo>
                    <a:pt x="388" y="555"/>
                  </a:lnTo>
                  <a:lnTo>
                    <a:pt x="388" y="537"/>
                  </a:lnTo>
                  <a:lnTo>
                    <a:pt x="388" y="516"/>
                  </a:lnTo>
                  <a:lnTo>
                    <a:pt x="388" y="494"/>
                  </a:lnTo>
                  <a:lnTo>
                    <a:pt x="388" y="473"/>
                  </a:lnTo>
                  <a:lnTo>
                    <a:pt x="388" y="457"/>
                  </a:lnTo>
                  <a:lnTo>
                    <a:pt x="388" y="452"/>
                  </a:lnTo>
                  <a:lnTo>
                    <a:pt x="390" y="440"/>
                  </a:lnTo>
                  <a:lnTo>
                    <a:pt x="397" y="429"/>
                  </a:lnTo>
                  <a:lnTo>
                    <a:pt x="409" y="423"/>
                  </a:lnTo>
                  <a:lnTo>
                    <a:pt x="414" y="419"/>
                  </a:lnTo>
                  <a:lnTo>
                    <a:pt x="440" y="402"/>
                  </a:lnTo>
                  <a:lnTo>
                    <a:pt x="463" y="381"/>
                  </a:lnTo>
                  <a:lnTo>
                    <a:pt x="478" y="358"/>
                  </a:lnTo>
                  <a:lnTo>
                    <a:pt x="489" y="332"/>
                  </a:lnTo>
                  <a:lnTo>
                    <a:pt x="492" y="303"/>
                  </a:lnTo>
                  <a:lnTo>
                    <a:pt x="489" y="277"/>
                  </a:lnTo>
                  <a:lnTo>
                    <a:pt x="480" y="252"/>
                  </a:lnTo>
                  <a:lnTo>
                    <a:pt x="465" y="230"/>
                  </a:lnTo>
                  <a:lnTo>
                    <a:pt x="445" y="209"/>
                  </a:lnTo>
                  <a:lnTo>
                    <a:pt x="421" y="191"/>
                  </a:lnTo>
                  <a:lnTo>
                    <a:pt x="393" y="179"/>
                  </a:lnTo>
                  <a:lnTo>
                    <a:pt x="364" y="172"/>
                  </a:lnTo>
                  <a:lnTo>
                    <a:pt x="332" y="169"/>
                  </a:lnTo>
                  <a:close/>
                  <a:moveTo>
                    <a:pt x="332" y="131"/>
                  </a:moveTo>
                  <a:lnTo>
                    <a:pt x="372" y="134"/>
                  </a:lnTo>
                  <a:lnTo>
                    <a:pt x="411" y="144"/>
                  </a:lnTo>
                  <a:lnTo>
                    <a:pt x="445" y="160"/>
                  </a:lnTo>
                  <a:lnTo>
                    <a:pt x="477" y="181"/>
                  </a:lnTo>
                  <a:lnTo>
                    <a:pt x="503" y="207"/>
                  </a:lnTo>
                  <a:lnTo>
                    <a:pt x="522" y="237"/>
                  </a:lnTo>
                  <a:lnTo>
                    <a:pt x="534" y="270"/>
                  </a:lnTo>
                  <a:lnTo>
                    <a:pt x="538" y="303"/>
                  </a:lnTo>
                  <a:lnTo>
                    <a:pt x="534" y="339"/>
                  </a:lnTo>
                  <a:lnTo>
                    <a:pt x="520" y="372"/>
                  </a:lnTo>
                  <a:lnTo>
                    <a:pt x="499" y="403"/>
                  </a:lnTo>
                  <a:lnTo>
                    <a:pt x="472" y="429"/>
                  </a:lnTo>
                  <a:lnTo>
                    <a:pt x="437" y="452"/>
                  </a:lnTo>
                  <a:lnTo>
                    <a:pt x="435" y="452"/>
                  </a:lnTo>
                  <a:lnTo>
                    <a:pt x="433" y="454"/>
                  </a:lnTo>
                  <a:lnTo>
                    <a:pt x="433" y="461"/>
                  </a:lnTo>
                  <a:lnTo>
                    <a:pt x="433" y="478"/>
                  </a:lnTo>
                  <a:lnTo>
                    <a:pt x="433" y="501"/>
                  </a:lnTo>
                  <a:lnTo>
                    <a:pt x="433" y="525"/>
                  </a:lnTo>
                  <a:lnTo>
                    <a:pt x="433" y="546"/>
                  </a:lnTo>
                  <a:lnTo>
                    <a:pt x="433" y="562"/>
                  </a:lnTo>
                  <a:lnTo>
                    <a:pt x="433" y="569"/>
                  </a:lnTo>
                  <a:lnTo>
                    <a:pt x="428" y="584"/>
                  </a:lnTo>
                  <a:lnTo>
                    <a:pt x="414" y="596"/>
                  </a:lnTo>
                  <a:lnTo>
                    <a:pt x="395" y="600"/>
                  </a:lnTo>
                  <a:lnTo>
                    <a:pt x="263" y="600"/>
                  </a:lnTo>
                  <a:lnTo>
                    <a:pt x="244" y="596"/>
                  </a:lnTo>
                  <a:lnTo>
                    <a:pt x="232" y="584"/>
                  </a:lnTo>
                  <a:lnTo>
                    <a:pt x="226" y="569"/>
                  </a:lnTo>
                  <a:lnTo>
                    <a:pt x="226" y="452"/>
                  </a:lnTo>
                  <a:lnTo>
                    <a:pt x="225" y="450"/>
                  </a:lnTo>
                  <a:lnTo>
                    <a:pt x="223" y="450"/>
                  </a:lnTo>
                  <a:lnTo>
                    <a:pt x="221" y="449"/>
                  </a:lnTo>
                  <a:lnTo>
                    <a:pt x="188" y="428"/>
                  </a:lnTo>
                  <a:lnTo>
                    <a:pt x="162" y="402"/>
                  </a:lnTo>
                  <a:lnTo>
                    <a:pt x="141" y="372"/>
                  </a:lnTo>
                  <a:lnTo>
                    <a:pt x="129" y="339"/>
                  </a:lnTo>
                  <a:lnTo>
                    <a:pt x="126" y="303"/>
                  </a:lnTo>
                  <a:lnTo>
                    <a:pt x="131" y="264"/>
                  </a:lnTo>
                  <a:lnTo>
                    <a:pt x="146" y="228"/>
                  </a:lnTo>
                  <a:lnTo>
                    <a:pt x="171" y="195"/>
                  </a:lnTo>
                  <a:lnTo>
                    <a:pt x="202" y="169"/>
                  </a:lnTo>
                  <a:lnTo>
                    <a:pt x="240" y="148"/>
                  </a:lnTo>
                  <a:lnTo>
                    <a:pt x="284" y="136"/>
                  </a:lnTo>
                  <a:lnTo>
                    <a:pt x="332" y="131"/>
                  </a:lnTo>
                  <a:close/>
                  <a:moveTo>
                    <a:pt x="110" y="80"/>
                  </a:moveTo>
                  <a:lnTo>
                    <a:pt x="186" y="150"/>
                  </a:lnTo>
                  <a:lnTo>
                    <a:pt x="166" y="171"/>
                  </a:lnTo>
                  <a:lnTo>
                    <a:pt x="87" y="101"/>
                  </a:lnTo>
                  <a:lnTo>
                    <a:pt x="110" y="80"/>
                  </a:lnTo>
                  <a:close/>
                  <a:moveTo>
                    <a:pt x="560" y="78"/>
                  </a:moveTo>
                  <a:lnTo>
                    <a:pt x="581" y="99"/>
                  </a:lnTo>
                  <a:lnTo>
                    <a:pt x="505" y="169"/>
                  </a:lnTo>
                  <a:lnTo>
                    <a:pt x="482" y="150"/>
                  </a:lnTo>
                  <a:lnTo>
                    <a:pt x="560" y="78"/>
                  </a:lnTo>
                  <a:close/>
                  <a:moveTo>
                    <a:pt x="350" y="0"/>
                  </a:moveTo>
                  <a:lnTo>
                    <a:pt x="350" y="101"/>
                  </a:lnTo>
                  <a:lnTo>
                    <a:pt x="319" y="101"/>
                  </a:lnTo>
                  <a:lnTo>
                    <a:pt x="319" y="0"/>
                  </a:lnTo>
                  <a:lnTo>
                    <a:pt x="35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9"/>
            <p:cNvSpPr/>
            <p:nvPr/>
          </p:nvSpPr>
          <p:spPr bwMode="auto">
            <a:xfrm>
              <a:off x="195263" y="69903"/>
              <a:ext cx="309322" cy="267118"/>
            </a:xfrm>
            <a:custGeom>
              <a:avLst/>
              <a:gdLst>
                <a:gd name="T0" fmla="*/ 341 w 426"/>
                <a:gd name="T1" fmla="*/ 0 h 426"/>
                <a:gd name="T2" fmla="*/ 426 w 426"/>
                <a:gd name="T3" fmla="*/ 52 h 426"/>
                <a:gd name="T4" fmla="*/ 111 w 426"/>
                <a:gd name="T5" fmla="*/ 426 h 426"/>
                <a:gd name="T6" fmla="*/ 0 w 426"/>
                <a:gd name="T7" fmla="*/ 282 h 426"/>
                <a:gd name="T8" fmla="*/ 52 w 426"/>
                <a:gd name="T9" fmla="*/ 212 h 426"/>
                <a:gd name="T10" fmla="*/ 111 w 426"/>
                <a:gd name="T11" fmla="*/ 282 h 426"/>
                <a:gd name="T12" fmla="*/ 341 w 426"/>
                <a:gd name="T13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26">
                  <a:moveTo>
                    <a:pt x="341" y="0"/>
                  </a:moveTo>
                  <a:lnTo>
                    <a:pt x="426" y="52"/>
                  </a:lnTo>
                  <a:lnTo>
                    <a:pt x="111" y="426"/>
                  </a:lnTo>
                  <a:lnTo>
                    <a:pt x="0" y="282"/>
                  </a:lnTo>
                  <a:lnTo>
                    <a:pt x="52" y="212"/>
                  </a:lnTo>
                  <a:lnTo>
                    <a:pt x="111" y="282"/>
                  </a:lnTo>
                  <a:lnTo>
                    <a:pt x="34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23">
            <a:hlinkClick r:id="rId1" action="ppaction://hlinkfile"/>
          </p:cNvPr>
          <p:cNvSpPr/>
          <p:nvPr/>
        </p:nvSpPr>
        <p:spPr>
          <a:xfrm>
            <a:off x="2973705" y="1137285"/>
            <a:ext cx="6244590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小设计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：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请小组合作完成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1/4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1/4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G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1/4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G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1/4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1/4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1/4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、播放音调：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G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，节拍：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1/2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Group 4"/>
          <p:cNvGrpSpPr/>
          <p:nvPr/>
        </p:nvGrpSpPr>
        <p:grpSpPr bwMode="auto">
          <a:xfrm>
            <a:off x="734695" y="1036320"/>
            <a:ext cx="1232535" cy="1426210"/>
            <a:chOff x="0" y="30162"/>
            <a:chExt cx="531813" cy="560388"/>
          </a:xfrm>
          <a:solidFill>
            <a:srgbClr val="2E75B6"/>
          </a:solidFill>
        </p:grpSpPr>
        <p:sp>
          <p:nvSpPr>
            <p:cNvPr id="12" name="Freeform 17"/>
            <p:cNvSpPr/>
            <p:nvPr/>
          </p:nvSpPr>
          <p:spPr bwMode="auto">
            <a:xfrm>
              <a:off x="195263" y="511175"/>
              <a:ext cx="133350" cy="79375"/>
            </a:xfrm>
            <a:custGeom>
              <a:avLst/>
              <a:gdLst>
                <a:gd name="T0" fmla="*/ 27 w 168"/>
                <a:gd name="T1" fmla="*/ 0 h 99"/>
                <a:gd name="T2" fmla="*/ 139 w 168"/>
                <a:gd name="T3" fmla="*/ 0 h 99"/>
                <a:gd name="T4" fmla="*/ 152 w 168"/>
                <a:gd name="T5" fmla="*/ 2 h 99"/>
                <a:gd name="T6" fmla="*/ 163 w 168"/>
                <a:gd name="T7" fmla="*/ 8 h 99"/>
                <a:gd name="T8" fmla="*/ 168 w 168"/>
                <a:gd name="T9" fmla="*/ 15 h 99"/>
                <a:gd name="T10" fmla="*/ 168 w 168"/>
                <a:gd name="T11" fmla="*/ 62 h 99"/>
                <a:gd name="T12" fmla="*/ 163 w 168"/>
                <a:gd name="T13" fmla="*/ 71 h 99"/>
                <a:gd name="T14" fmla="*/ 152 w 168"/>
                <a:gd name="T15" fmla="*/ 76 h 99"/>
                <a:gd name="T16" fmla="*/ 139 w 168"/>
                <a:gd name="T17" fmla="*/ 78 h 99"/>
                <a:gd name="T18" fmla="*/ 128 w 168"/>
                <a:gd name="T19" fmla="*/ 78 h 99"/>
                <a:gd name="T20" fmla="*/ 128 w 168"/>
                <a:gd name="T21" fmla="*/ 92 h 99"/>
                <a:gd name="T22" fmla="*/ 126 w 168"/>
                <a:gd name="T23" fmla="*/ 94 h 99"/>
                <a:gd name="T24" fmla="*/ 123 w 168"/>
                <a:gd name="T25" fmla="*/ 97 h 99"/>
                <a:gd name="T26" fmla="*/ 119 w 168"/>
                <a:gd name="T27" fmla="*/ 99 h 99"/>
                <a:gd name="T28" fmla="*/ 116 w 168"/>
                <a:gd name="T29" fmla="*/ 99 h 99"/>
                <a:gd name="T30" fmla="*/ 52 w 168"/>
                <a:gd name="T31" fmla="*/ 99 h 99"/>
                <a:gd name="T32" fmla="*/ 46 w 168"/>
                <a:gd name="T33" fmla="*/ 99 h 99"/>
                <a:gd name="T34" fmla="*/ 43 w 168"/>
                <a:gd name="T35" fmla="*/ 97 h 99"/>
                <a:gd name="T36" fmla="*/ 41 w 168"/>
                <a:gd name="T37" fmla="*/ 94 h 99"/>
                <a:gd name="T38" fmla="*/ 39 w 168"/>
                <a:gd name="T39" fmla="*/ 92 h 99"/>
                <a:gd name="T40" fmla="*/ 39 w 168"/>
                <a:gd name="T41" fmla="*/ 78 h 99"/>
                <a:gd name="T42" fmla="*/ 27 w 168"/>
                <a:gd name="T43" fmla="*/ 78 h 99"/>
                <a:gd name="T44" fmla="*/ 13 w 168"/>
                <a:gd name="T45" fmla="*/ 76 h 99"/>
                <a:gd name="T46" fmla="*/ 3 w 168"/>
                <a:gd name="T47" fmla="*/ 71 h 99"/>
                <a:gd name="T48" fmla="*/ 0 w 168"/>
                <a:gd name="T49" fmla="*/ 62 h 99"/>
                <a:gd name="T50" fmla="*/ 0 w 168"/>
                <a:gd name="T51" fmla="*/ 15 h 99"/>
                <a:gd name="T52" fmla="*/ 3 w 168"/>
                <a:gd name="T53" fmla="*/ 8 h 99"/>
                <a:gd name="T54" fmla="*/ 13 w 168"/>
                <a:gd name="T55" fmla="*/ 2 h 99"/>
                <a:gd name="T56" fmla="*/ 27 w 168"/>
                <a:gd name="T5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8" h="99">
                  <a:moveTo>
                    <a:pt x="27" y="0"/>
                  </a:moveTo>
                  <a:lnTo>
                    <a:pt x="139" y="0"/>
                  </a:lnTo>
                  <a:lnTo>
                    <a:pt x="152" y="2"/>
                  </a:lnTo>
                  <a:lnTo>
                    <a:pt x="163" y="8"/>
                  </a:lnTo>
                  <a:lnTo>
                    <a:pt x="168" y="15"/>
                  </a:lnTo>
                  <a:lnTo>
                    <a:pt x="168" y="62"/>
                  </a:lnTo>
                  <a:lnTo>
                    <a:pt x="163" y="71"/>
                  </a:lnTo>
                  <a:lnTo>
                    <a:pt x="152" y="76"/>
                  </a:lnTo>
                  <a:lnTo>
                    <a:pt x="139" y="78"/>
                  </a:lnTo>
                  <a:lnTo>
                    <a:pt x="128" y="78"/>
                  </a:lnTo>
                  <a:lnTo>
                    <a:pt x="128" y="92"/>
                  </a:lnTo>
                  <a:lnTo>
                    <a:pt x="126" y="94"/>
                  </a:lnTo>
                  <a:lnTo>
                    <a:pt x="123" y="97"/>
                  </a:lnTo>
                  <a:lnTo>
                    <a:pt x="119" y="99"/>
                  </a:lnTo>
                  <a:lnTo>
                    <a:pt x="116" y="99"/>
                  </a:lnTo>
                  <a:lnTo>
                    <a:pt x="52" y="99"/>
                  </a:lnTo>
                  <a:lnTo>
                    <a:pt x="46" y="99"/>
                  </a:lnTo>
                  <a:lnTo>
                    <a:pt x="43" y="97"/>
                  </a:lnTo>
                  <a:lnTo>
                    <a:pt x="41" y="94"/>
                  </a:lnTo>
                  <a:lnTo>
                    <a:pt x="39" y="92"/>
                  </a:lnTo>
                  <a:lnTo>
                    <a:pt x="39" y="78"/>
                  </a:lnTo>
                  <a:lnTo>
                    <a:pt x="27" y="78"/>
                  </a:lnTo>
                  <a:lnTo>
                    <a:pt x="13" y="76"/>
                  </a:lnTo>
                  <a:lnTo>
                    <a:pt x="3" y="71"/>
                  </a:lnTo>
                  <a:lnTo>
                    <a:pt x="0" y="62"/>
                  </a:lnTo>
                  <a:lnTo>
                    <a:pt x="0" y="15"/>
                  </a:lnTo>
                  <a:lnTo>
                    <a:pt x="3" y="8"/>
                  </a:lnTo>
                  <a:lnTo>
                    <a:pt x="13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8"/>
            <p:cNvSpPr>
              <a:spLocks noEditPoints="1"/>
            </p:cNvSpPr>
            <p:nvPr/>
          </p:nvSpPr>
          <p:spPr bwMode="auto">
            <a:xfrm>
              <a:off x="0" y="30162"/>
              <a:ext cx="531813" cy="476250"/>
            </a:xfrm>
            <a:custGeom>
              <a:avLst/>
              <a:gdLst>
                <a:gd name="T0" fmla="*/ 110 w 670"/>
                <a:gd name="T1" fmla="*/ 530 h 600"/>
                <a:gd name="T2" fmla="*/ 505 w 670"/>
                <a:gd name="T3" fmla="*/ 438 h 600"/>
                <a:gd name="T4" fmla="*/ 484 w 670"/>
                <a:gd name="T5" fmla="*/ 459 h 600"/>
                <a:gd name="T6" fmla="*/ 110 w 670"/>
                <a:gd name="T7" fmla="*/ 320 h 600"/>
                <a:gd name="T8" fmla="*/ 110 w 670"/>
                <a:gd name="T9" fmla="*/ 290 h 600"/>
                <a:gd name="T10" fmla="*/ 560 w 670"/>
                <a:gd name="T11" fmla="*/ 318 h 600"/>
                <a:gd name="T12" fmla="*/ 332 w 670"/>
                <a:gd name="T13" fmla="*/ 169 h 600"/>
                <a:gd name="T14" fmla="*/ 242 w 670"/>
                <a:gd name="T15" fmla="*/ 191 h 600"/>
                <a:gd name="T16" fmla="*/ 183 w 670"/>
                <a:gd name="T17" fmla="*/ 252 h 600"/>
                <a:gd name="T18" fmla="*/ 176 w 670"/>
                <a:gd name="T19" fmla="*/ 337 h 600"/>
                <a:gd name="T20" fmla="*/ 246 w 670"/>
                <a:gd name="T21" fmla="*/ 417 h 600"/>
                <a:gd name="T22" fmla="*/ 270 w 670"/>
                <a:gd name="T23" fmla="*/ 438 h 600"/>
                <a:gd name="T24" fmla="*/ 272 w 670"/>
                <a:gd name="T25" fmla="*/ 471 h 600"/>
                <a:gd name="T26" fmla="*/ 272 w 670"/>
                <a:gd name="T27" fmla="*/ 537 h 600"/>
                <a:gd name="T28" fmla="*/ 388 w 670"/>
                <a:gd name="T29" fmla="*/ 562 h 600"/>
                <a:gd name="T30" fmla="*/ 388 w 670"/>
                <a:gd name="T31" fmla="*/ 516 h 600"/>
                <a:gd name="T32" fmla="*/ 388 w 670"/>
                <a:gd name="T33" fmla="*/ 457 h 600"/>
                <a:gd name="T34" fmla="*/ 397 w 670"/>
                <a:gd name="T35" fmla="*/ 429 h 600"/>
                <a:gd name="T36" fmla="*/ 440 w 670"/>
                <a:gd name="T37" fmla="*/ 402 h 600"/>
                <a:gd name="T38" fmla="*/ 489 w 670"/>
                <a:gd name="T39" fmla="*/ 332 h 600"/>
                <a:gd name="T40" fmla="*/ 480 w 670"/>
                <a:gd name="T41" fmla="*/ 252 h 600"/>
                <a:gd name="T42" fmla="*/ 421 w 670"/>
                <a:gd name="T43" fmla="*/ 191 h 600"/>
                <a:gd name="T44" fmla="*/ 332 w 670"/>
                <a:gd name="T45" fmla="*/ 169 h 600"/>
                <a:gd name="T46" fmla="*/ 411 w 670"/>
                <a:gd name="T47" fmla="*/ 144 h 600"/>
                <a:gd name="T48" fmla="*/ 503 w 670"/>
                <a:gd name="T49" fmla="*/ 207 h 600"/>
                <a:gd name="T50" fmla="*/ 538 w 670"/>
                <a:gd name="T51" fmla="*/ 303 h 600"/>
                <a:gd name="T52" fmla="*/ 499 w 670"/>
                <a:gd name="T53" fmla="*/ 403 h 600"/>
                <a:gd name="T54" fmla="*/ 435 w 670"/>
                <a:gd name="T55" fmla="*/ 452 h 600"/>
                <a:gd name="T56" fmla="*/ 433 w 670"/>
                <a:gd name="T57" fmla="*/ 478 h 600"/>
                <a:gd name="T58" fmla="*/ 433 w 670"/>
                <a:gd name="T59" fmla="*/ 546 h 600"/>
                <a:gd name="T60" fmla="*/ 428 w 670"/>
                <a:gd name="T61" fmla="*/ 584 h 600"/>
                <a:gd name="T62" fmla="*/ 263 w 670"/>
                <a:gd name="T63" fmla="*/ 600 h 600"/>
                <a:gd name="T64" fmla="*/ 226 w 670"/>
                <a:gd name="T65" fmla="*/ 569 h 600"/>
                <a:gd name="T66" fmla="*/ 223 w 670"/>
                <a:gd name="T67" fmla="*/ 450 h 600"/>
                <a:gd name="T68" fmla="*/ 162 w 670"/>
                <a:gd name="T69" fmla="*/ 402 h 600"/>
                <a:gd name="T70" fmla="*/ 126 w 670"/>
                <a:gd name="T71" fmla="*/ 303 h 600"/>
                <a:gd name="T72" fmla="*/ 171 w 670"/>
                <a:gd name="T73" fmla="*/ 195 h 600"/>
                <a:gd name="T74" fmla="*/ 284 w 670"/>
                <a:gd name="T75" fmla="*/ 136 h 600"/>
                <a:gd name="T76" fmla="*/ 186 w 670"/>
                <a:gd name="T77" fmla="*/ 150 h 600"/>
                <a:gd name="T78" fmla="*/ 110 w 670"/>
                <a:gd name="T79" fmla="*/ 80 h 600"/>
                <a:gd name="T80" fmla="*/ 505 w 670"/>
                <a:gd name="T81" fmla="*/ 169 h 600"/>
                <a:gd name="T82" fmla="*/ 350 w 670"/>
                <a:gd name="T83" fmla="*/ 0 h 600"/>
                <a:gd name="T84" fmla="*/ 319 w 670"/>
                <a:gd name="T85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70" h="600">
                  <a:moveTo>
                    <a:pt x="166" y="440"/>
                  </a:moveTo>
                  <a:lnTo>
                    <a:pt x="188" y="459"/>
                  </a:lnTo>
                  <a:lnTo>
                    <a:pt x="110" y="530"/>
                  </a:lnTo>
                  <a:lnTo>
                    <a:pt x="89" y="509"/>
                  </a:lnTo>
                  <a:lnTo>
                    <a:pt x="166" y="440"/>
                  </a:lnTo>
                  <a:close/>
                  <a:moveTo>
                    <a:pt x="505" y="438"/>
                  </a:moveTo>
                  <a:lnTo>
                    <a:pt x="583" y="509"/>
                  </a:lnTo>
                  <a:lnTo>
                    <a:pt x="560" y="529"/>
                  </a:lnTo>
                  <a:lnTo>
                    <a:pt x="484" y="459"/>
                  </a:lnTo>
                  <a:lnTo>
                    <a:pt x="505" y="438"/>
                  </a:lnTo>
                  <a:close/>
                  <a:moveTo>
                    <a:pt x="110" y="290"/>
                  </a:moveTo>
                  <a:lnTo>
                    <a:pt x="110" y="320"/>
                  </a:lnTo>
                  <a:lnTo>
                    <a:pt x="0" y="320"/>
                  </a:lnTo>
                  <a:lnTo>
                    <a:pt x="0" y="292"/>
                  </a:lnTo>
                  <a:lnTo>
                    <a:pt x="110" y="290"/>
                  </a:lnTo>
                  <a:close/>
                  <a:moveTo>
                    <a:pt x="670" y="290"/>
                  </a:moveTo>
                  <a:lnTo>
                    <a:pt x="670" y="318"/>
                  </a:lnTo>
                  <a:lnTo>
                    <a:pt x="560" y="318"/>
                  </a:lnTo>
                  <a:lnTo>
                    <a:pt x="560" y="290"/>
                  </a:lnTo>
                  <a:lnTo>
                    <a:pt x="670" y="290"/>
                  </a:lnTo>
                  <a:close/>
                  <a:moveTo>
                    <a:pt x="332" y="169"/>
                  </a:moveTo>
                  <a:lnTo>
                    <a:pt x="299" y="172"/>
                  </a:lnTo>
                  <a:lnTo>
                    <a:pt x="270" y="179"/>
                  </a:lnTo>
                  <a:lnTo>
                    <a:pt x="242" y="191"/>
                  </a:lnTo>
                  <a:lnTo>
                    <a:pt x="218" y="209"/>
                  </a:lnTo>
                  <a:lnTo>
                    <a:pt x="199" y="230"/>
                  </a:lnTo>
                  <a:lnTo>
                    <a:pt x="183" y="252"/>
                  </a:lnTo>
                  <a:lnTo>
                    <a:pt x="174" y="277"/>
                  </a:lnTo>
                  <a:lnTo>
                    <a:pt x="171" y="303"/>
                  </a:lnTo>
                  <a:lnTo>
                    <a:pt x="176" y="337"/>
                  </a:lnTo>
                  <a:lnTo>
                    <a:pt x="192" y="369"/>
                  </a:lnTo>
                  <a:lnTo>
                    <a:pt x="214" y="395"/>
                  </a:lnTo>
                  <a:lnTo>
                    <a:pt x="246" y="417"/>
                  </a:lnTo>
                  <a:lnTo>
                    <a:pt x="252" y="421"/>
                  </a:lnTo>
                  <a:lnTo>
                    <a:pt x="263" y="428"/>
                  </a:lnTo>
                  <a:lnTo>
                    <a:pt x="270" y="438"/>
                  </a:lnTo>
                  <a:lnTo>
                    <a:pt x="272" y="450"/>
                  </a:lnTo>
                  <a:lnTo>
                    <a:pt x="272" y="456"/>
                  </a:lnTo>
                  <a:lnTo>
                    <a:pt x="272" y="471"/>
                  </a:lnTo>
                  <a:lnTo>
                    <a:pt x="272" y="492"/>
                  </a:lnTo>
                  <a:lnTo>
                    <a:pt x="272" y="516"/>
                  </a:lnTo>
                  <a:lnTo>
                    <a:pt x="272" y="537"/>
                  </a:lnTo>
                  <a:lnTo>
                    <a:pt x="272" y="553"/>
                  </a:lnTo>
                  <a:lnTo>
                    <a:pt x="272" y="562"/>
                  </a:lnTo>
                  <a:lnTo>
                    <a:pt x="388" y="562"/>
                  </a:lnTo>
                  <a:lnTo>
                    <a:pt x="388" y="555"/>
                  </a:lnTo>
                  <a:lnTo>
                    <a:pt x="388" y="537"/>
                  </a:lnTo>
                  <a:lnTo>
                    <a:pt x="388" y="516"/>
                  </a:lnTo>
                  <a:lnTo>
                    <a:pt x="388" y="494"/>
                  </a:lnTo>
                  <a:lnTo>
                    <a:pt x="388" y="473"/>
                  </a:lnTo>
                  <a:lnTo>
                    <a:pt x="388" y="457"/>
                  </a:lnTo>
                  <a:lnTo>
                    <a:pt x="388" y="452"/>
                  </a:lnTo>
                  <a:lnTo>
                    <a:pt x="390" y="440"/>
                  </a:lnTo>
                  <a:lnTo>
                    <a:pt x="397" y="429"/>
                  </a:lnTo>
                  <a:lnTo>
                    <a:pt x="409" y="423"/>
                  </a:lnTo>
                  <a:lnTo>
                    <a:pt x="414" y="419"/>
                  </a:lnTo>
                  <a:lnTo>
                    <a:pt x="440" y="402"/>
                  </a:lnTo>
                  <a:lnTo>
                    <a:pt x="463" y="381"/>
                  </a:lnTo>
                  <a:lnTo>
                    <a:pt x="478" y="358"/>
                  </a:lnTo>
                  <a:lnTo>
                    <a:pt x="489" y="332"/>
                  </a:lnTo>
                  <a:lnTo>
                    <a:pt x="492" y="303"/>
                  </a:lnTo>
                  <a:lnTo>
                    <a:pt x="489" y="277"/>
                  </a:lnTo>
                  <a:lnTo>
                    <a:pt x="480" y="252"/>
                  </a:lnTo>
                  <a:lnTo>
                    <a:pt x="465" y="230"/>
                  </a:lnTo>
                  <a:lnTo>
                    <a:pt x="445" y="209"/>
                  </a:lnTo>
                  <a:lnTo>
                    <a:pt x="421" y="191"/>
                  </a:lnTo>
                  <a:lnTo>
                    <a:pt x="393" y="179"/>
                  </a:lnTo>
                  <a:lnTo>
                    <a:pt x="364" y="172"/>
                  </a:lnTo>
                  <a:lnTo>
                    <a:pt x="332" y="169"/>
                  </a:lnTo>
                  <a:close/>
                  <a:moveTo>
                    <a:pt x="332" y="131"/>
                  </a:moveTo>
                  <a:lnTo>
                    <a:pt x="372" y="134"/>
                  </a:lnTo>
                  <a:lnTo>
                    <a:pt x="411" y="144"/>
                  </a:lnTo>
                  <a:lnTo>
                    <a:pt x="445" y="160"/>
                  </a:lnTo>
                  <a:lnTo>
                    <a:pt x="477" y="181"/>
                  </a:lnTo>
                  <a:lnTo>
                    <a:pt x="503" y="207"/>
                  </a:lnTo>
                  <a:lnTo>
                    <a:pt x="522" y="237"/>
                  </a:lnTo>
                  <a:lnTo>
                    <a:pt x="534" y="270"/>
                  </a:lnTo>
                  <a:lnTo>
                    <a:pt x="538" y="303"/>
                  </a:lnTo>
                  <a:lnTo>
                    <a:pt x="534" y="339"/>
                  </a:lnTo>
                  <a:lnTo>
                    <a:pt x="520" y="372"/>
                  </a:lnTo>
                  <a:lnTo>
                    <a:pt x="499" y="403"/>
                  </a:lnTo>
                  <a:lnTo>
                    <a:pt x="472" y="429"/>
                  </a:lnTo>
                  <a:lnTo>
                    <a:pt x="437" y="452"/>
                  </a:lnTo>
                  <a:lnTo>
                    <a:pt x="435" y="452"/>
                  </a:lnTo>
                  <a:lnTo>
                    <a:pt x="433" y="454"/>
                  </a:lnTo>
                  <a:lnTo>
                    <a:pt x="433" y="461"/>
                  </a:lnTo>
                  <a:lnTo>
                    <a:pt x="433" y="478"/>
                  </a:lnTo>
                  <a:lnTo>
                    <a:pt x="433" y="501"/>
                  </a:lnTo>
                  <a:lnTo>
                    <a:pt x="433" y="525"/>
                  </a:lnTo>
                  <a:lnTo>
                    <a:pt x="433" y="546"/>
                  </a:lnTo>
                  <a:lnTo>
                    <a:pt x="433" y="562"/>
                  </a:lnTo>
                  <a:lnTo>
                    <a:pt x="433" y="569"/>
                  </a:lnTo>
                  <a:lnTo>
                    <a:pt x="428" y="584"/>
                  </a:lnTo>
                  <a:lnTo>
                    <a:pt x="414" y="596"/>
                  </a:lnTo>
                  <a:lnTo>
                    <a:pt x="395" y="600"/>
                  </a:lnTo>
                  <a:lnTo>
                    <a:pt x="263" y="600"/>
                  </a:lnTo>
                  <a:lnTo>
                    <a:pt x="244" y="596"/>
                  </a:lnTo>
                  <a:lnTo>
                    <a:pt x="232" y="584"/>
                  </a:lnTo>
                  <a:lnTo>
                    <a:pt x="226" y="569"/>
                  </a:lnTo>
                  <a:lnTo>
                    <a:pt x="226" y="452"/>
                  </a:lnTo>
                  <a:lnTo>
                    <a:pt x="225" y="450"/>
                  </a:lnTo>
                  <a:lnTo>
                    <a:pt x="223" y="450"/>
                  </a:lnTo>
                  <a:lnTo>
                    <a:pt x="221" y="449"/>
                  </a:lnTo>
                  <a:lnTo>
                    <a:pt x="188" y="428"/>
                  </a:lnTo>
                  <a:lnTo>
                    <a:pt x="162" y="402"/>
                  </a:lnTo>
                  <a:lnTo>
                    <a:pt x="141" y="372"/>
                  </a:lnTo>
                  <a:lnTo>
                    <a:pt x="129" y="339"/>
                  </a:lnTo>
                  <a:lnTo>
                    <a:pt x="126" y="303"/>
                  </a:lnTo>
                  <a:lnTo>
                    <a:pt x="131" y="264"/>
                  </a:lnTo>
                  <a:lnTo>
                    <a:pt x="146" y="228"/>
                  </a:lnTo>
                  <a:lnTo>
                    <a:pt x="171" y="195"/>
                  </a:lnTo>
                  <a:lnTo>
                    <a:pt x="202" y="169"/>
                  </a:lnTo>
                  <a:lnTo>
                    <a:pt x="240" y="148"/>
                  </a:lnTo>
                  <a:lnTo>
                    <a:pt x="284" y="136"/>
                  </a:lnTo>
                  <a:lnTo>
                    <a:pt x="332" y="131"/>
                  </a:lnTo>
                  <a:close/>
                  <a:moveTo>
                    <a:pt x="110" y="80"/>
                  </a:moveTo>
                  <a:lnTo>
                    <a:pt x="186" y="150"/>
                  </a:lnTo>
                  <a:lnTo>
                    <a:pt x="166" y="171"/>
                  </a:lnTo>
                  <a:lnTo>
                    <a:pt x="87" y="101"/>
                  </a:lnTo>
                  <a:lnTo>
                    <a:pt x="110" y="80"/>
                  </a:lnTo>
                  <a:close/>
                  <a:moveTo>
                    <a:pt x="560" y="78"/>
                  </a:moveTo>
                  <a:lnTo>
                    <a:pt x="581" y="99"/>
                  </a:lnTo>
                  <a:lnTo>
                    <a:pt x="505" y="169"/>
                  </a:lnTo>
                  <a:lnTo>
                    <a:pt x="482" y="150"/>
                  </a:lnTo>
                  <a:lnTo>
                    <a:pt x="560" y="78"/>
                  </a:lnTo>
                  <a:close/>
                  <a:moveTo>
                    <a:pt x="350" y="0"/>
                  </a:moveTo>
                  <a:lnTo>
                    <a:pt x="350" y="101"/>
                  </a:lnTo>
                  <a:lnTo>
                    <a:pt x="319" y="101"/>
                  </a:lnTo>
                  <a:lnTo>
                    <a:pt x="319" y="0"/>
                  </a:lnTo>
                  <a:lnTo>
                    <a:pt x="35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9"/>
            <p:cNvSpPr/>
            <p:nvPr/>
          </p:nvSpPr>
          <p:spPr bwMode="auto">
            <a:xfrm>
              <a:off x="195263" y="69903"/>
              <a:ext cx="309322" cy="267118"/>
            </a:xfrm>
            <a:custGeom>
              <a:avLst/>
              <a:gdLst>
                <a:gd name="T0" fmla="*/ 341 w 426"/>
                <a:gd name="T1" fmla="*/ 0 h 426"/>
                <a:gd name="T2" fmla="*/ 426 w 426"/>
                <a:gd name="T3" fmla="*/ 52 h 426"/>
                <a:gd name="T4" fmla="*/ 111 w 426"/>
                <a:gd name="T5" fmla="*/ 426 h 426"/>
                <a:gd name="T6" fmla="*/ 0 w 426"/>
                <a:gd name="T7" fmla="*/ 282 h 426"/>
                <a:gd name="T8" fmla="*/ 52 w 426"/>
                <a:gd name="T9" fmla="*/ 212 h 426"/>
                <a:gd name="T10" fmla="*/ 111 w 426"/>
                <a:gd name="T11" fmla="*/ 282 h 426"/>
                <a:gd name="T12" fmla="*/ 341 w 426"/>
                <a:gd name="T13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26">
                  <a:moveTo>
                    <a:pt x="341" y="0"/>
                  </a:moveTo>
                  <a:lnTo>
                    <a:pt x="426" y="52"/>
                  </a:lnTo>
                  <a:lnTo>
                    <a:pt x="111" y="426"/>
                  </a:lnTo>
                  <a:lnTo>
                    <a:pt x="0" y="282"/>
                  </a:lnTo>
                  <a:lnTo>
                    <a:pt x="52" y="212"/>
                  </a:lnTo>
                  <a:lnTo>
                    <a:pt x="111" y="282"/>
                  </a:lnTo>
                  <a:lnTo>
                    <a:pt x="34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23">
            <a:hlinkClick r:id="rId1" action="ppaction://hlinkfile"/>
          </p:cNvPr>
          <p:cNvSpPr/>
          <p:nvPr/>
        </p:nvSpPr>
        <p:spPr>
          <a:xfrm>
            <a:off x="2958783" y="1817370"/>
            <a:ext cx="627380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小设计：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请小组合作完成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播放录音文件</a:t>
            </a:r>
            <a:r>
              <a:rPr lang="en-US" alt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:</a:t>
            </a: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每人说一个词。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Group 4"/>
          <p:cNvGrpSpPr/>
          <p:nvPr/>
        </p:nvGrpSpPr>
        <p:grpSpPr bwMode="auto">
          <a:xfrm>
            <a:off x="734695" y="1036320"/>
            <a:ext cx="1232535" cy="1426210"/>
            <a:chOff x="0" y="30162"/>
            <a:chExt cx="531813" cy="560388"/>
          </a:xfrm>
          <a:solidFill>
            <a:srgbClr val="2E75B6"/>
          </a:solidFill>
        </p:grpSpPr>
        <p:sp>
          <p:nvSpPr>
            <p:cNvPr id="12" name="Freeform 17"/>
            <p:cNvSpPr/>
            <p:nvPr/>
          </p:nvSpPr>
          <p:spPr bwMode="auto">
            <a:xfrm>
              <a:off x="195263" y="511175"/>
              <a:ext cx="133350" cy="79375"/>
            </a:xfrm>
            <a:custGeom>
              <a:avLst/>
              <a:gdLst>
                <a:gd name="T0" fmla="*/ 27 w 168"/>
                <a:gd name="T1" fmla="*/ 0 h 99"/>
                <a:gd name="T2" fmla="*/ 139 w 168"/>
                <a:gd name="T3" fmla="*/ 0 h 99"/>
                <a:gd name="T4" fmla="*/ 152 w 168"/>
                <a:gd name="T5" fmla="*/ 2 h 99"/>
                <a:gd name="T6" fmla="*/ 163 w 168"/>
                <a:gd name="T7" fmla="*/ 8 h 99"/>
                <a:gd name="T8" fmla="*/ 168 w 168"/>
                <a:gd name="T9" fmla="*/ 15 h 99"/>
                <a:gd name="T10" fmla="*/ 168 w 168"/>
                <a:gd name="T11" fmla="*/ 62 h 99"/>
                <a:gd name="T12" fmla="*/ 163 w 168"/>
                <a:gd name="T13" fmla="*/ 71 h 99"/>
                <a:gd name="T14" fmla="*/ 152 w 168"/>
                <a:gd name="T15" fmla="*/ 76 h 99"/>
                <a:gd name="T16" fmla="*/ 139 w 168"/>
                <a:gd name="T17" fmla="*/ 78 h 99"/>
                <a:gd name="T18" fmla="*/ 128 w 168"/>
                <a:gd name="T19" fmla="*/ 78 h 99"/>
                <a:gd name="T20" fmla="*/ 128 w 168"/>
                <a:gd name="T21" fmla="*/ 92 h 99"/>
                <a:gd name="T22" fmla="*/ 126 w 168"/>
                <a:gd name="T23" fmla="*/ 94 h 99"/>
                <a:gd name="T24" fmla="*/ 123 w 168"/>
                <a:gd name="T25" fmla="*/ 97 h 99"/>
                <a:gd name="T26" fmla="*/ 119 w 168"/>
                <a:gd name="T27" fmla="*/ 99 h 99"/>
                <a:gd name="T28" fmla="*/ 116 w 168"/>
                <a:gd name="T29" fmla="*/ 99 h 99"/>
                <a:gd name="T30" fmla="*/ 52 w 168"/>
                <a:gd name="T31" fmla="*/ 99 h 99"/>
                <a:gd name="T32" fmla="*/ 46 w 168"/>
                <a:gd name="T33" fmla="*/ 99 h 99"/>
                <a:gd name="T34" fmla="*/ 43 w 168"/>
                <a:gd name="T35" fmla="*/ 97 h 99"/>
                <a:gd name="T36" fmla="*/ 41 w 168"/>
                <a:gd name="T37" fmla="*/ 94 h 99"/>
                <a:gd name="T38" fmla="*/ 39 w 168"/>
                <a:gd name="T39" fmla="*/ 92 h 99"/>
                <a:gd name="T40" fmla="*/ 39 w 168"/>
                <a:gd name="T41" fmla="*/ 78 h 99"/>
                <a:gd name="T42" fmla="*/ 27 w 168"/>
                <a:gd name="T43" fmla="*/ 78 h 99"/>
                <a:gd name="T44" fmla="*/ 13 w 168"/>
                <a:gd name="T45" fmla="*/ 76 h 99"/>
                <a:gd name="T46" fmla="*/ 3 w 168"/>
                <a:gd name="T47" fmla="*/ 71 h 99"/>
                <a:gd name="T48" fmla="*/ 0 w 168"/>
                <a:gd name="T49" fmla="*/ 62 h 99"/>
                <a:gd name="T50" fmla="*/ 0 w 168"/>
                <a:gd name="T51" fmla="*/ 15 h 99"/>
                <a:gd name="T52" fmla="*/ 3 w 168"/>
                <a:gd name="T53" fmla="*/ 8 h 99"/>
                <a:gd name="T54" fmla="*/ 13 w 168"/>
                <a:gd name="T55" fmla="*/ 2 h 99"/>
                <a:gd name="T56" fmla="*/ 27 w 168"/>
                <a:gd name="T5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8" h="99">
                  <a:moveTo>
                    <a:pt x="27" y="0"/>
                  </a:moveTo>
                  <a:lnTo>
                    <a:pt x="139" y="0"/>
                  </a:lnTo>
                  <a:lnTo>
                    <a:pt x="152" y="2"/>
                  </a:lnTo>
                  <a:lnTo>
                    <a:pt x="163" y="8"/>
                  </a:lnTo>
                  <a:lnTo>
                    <a:pt x="168" y="15"/>
                  </a:lnTo>
                  <a:lnTo>
                    <a:pt x="168" y="62"/>
                  </a:lnTo>
                  <a:lnTo>
                    <a:pt x="163" y="71"/>
                  </a:lnTo>
                  <a:lnTo>
                    <a:pt x="152" y="76"/>
                  </a:lnTo>
                  <a:lnTo>
                    <a:pt x="139" y="78"/>
                  </a:lnTo>
                  <a:lnTo>
                    <a:pt x="128" y="78"/>
                  </a:lnTo>
                  <a:lnTo>
                    <a:pt x="128" y="92"/>
                  </a:lnTo>
                  <a:lnTo>
                    <a:pt x="126" y="94"/>
                  </a:lnTo>
                  <a:lnTo>
                    <a:pt x="123" y="97"/>
                  </a:lnTo>
                  <a:lnTo>
                    <a:pt x="119" y="99"/>
                  </a:lnTo>
                  <a:lnTo>
                    <a:pt x="116" y="99"/>
                  </a:lnTo>
                  <a:lnTo>
                    <a:pt x="52" y="99"/>
                  </a:lnTo>
                  <a:lnTo>
                    <a:pt x="46" y="99"/>
                  </a:lnTo>
                  <a:lnTo>
                    <a:pt x="43" y="97"/>
                  </a:lnTo>
                  <a:lnTo>
                    <a:pt x="41" y="94"/>
                  </a:lnTo>
                  <a:lnTo>
                    <a:pt x="39" y="92"/>
                  </a:lnTo>
                  <a:lnTo>
                    <a:pt x="39" y="78"/>
                  </a:lnTo>
                  <a:lnTo>
                    <a:pt x="27" y="78"/>
                  </a:lnTo>
                  <a:lnTo>
                    <a:pt x="13" y="76"/>
                  </a:lnTo>
                  <a:lnTo>
                    <a:pt x="3" y="71"/>
                  </a:lnTo>
                  <a:lnTo>
                    <a:pt x="0" y="62"/>
                  </a:lnTo>
                  <a:lnTo>
                    <a:pt x="0" y="15"/>
                  </a:lnTo>
                  <a:lnTo>
                    <a:pt x="3" y="8"/>
                  </a:lnTo>
                  <a:lnTo>
                    <a:pt x="13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8"/>
            <p:cNvSpPr>
              <a:spLocks noEditPoints="1"/>
            </p:cNvSpPr>
            <p:nvPr/>
          </p:nvSpPr>
          <p:spPr bwMode="auto">
            <a:xfrm>
              <a:off x="0" y="30162"/>
              <a:ext cx="531813" cy="476250"/>
            </a:xfrm>
            <a:custGeom>
              <a:avLst/>
              <a:gdLst>
                <a:gd name="T0" fmla="*/ 110 w 670"/>
                <a:gd name="T1" fmla="*/ 530 h 600"/>
                <a:gd name="T2" fmla="*/ 505 w 670"/>
                <a:gd name="T3" fmla="*/ 438 h 600"/>
                <a:gd name="T4" fmla="*/ 484 w 670"/>
                <a:gd name="T5" fmla="*/ 459 h 600"/>
                <a:gd name="T6" fmla="*/ 110 w 670"/>
                <a:gd name="T7" fmla="*/ 320 h 600"/>
                <a:gd name="T8" fmla="*/ 110 w 670"/>
                <a:gd name="T9" fmla="*/ 290 h 600"/>
                <a:gd name="T10" fmla="*/ 560 w 670"/>
                <a:gd name="T11" fmla="*/ 318 h 600"/>
                <a:gd name="T12" fmla="*/ 332 w 670"/>
                <a:gd name="T13" fmla="*/ 169 h 600"/>
                <a:gd name="T14" fmla="*/ 242 w 670"/>
                <a:gd name="T15" fmla="*/ 191 h 600"/>
                <a:gd name="T16" fmla="*/ 183 w 670"/>
                <a:gd name="T17" fmla="*/ 252 h 600"/>
                <a:gd name="T18" fmla="*/ 176 w 670"/>
                <a:gd name="T19" fmla="*/ 337 h 600"/>
                <a:gd name="T20" fmla="*/ 246 w 670"/>
                <a:gd name="T21" fmla="*/ 417 h 600"/>
                <a:gd name="T22" fmla="*/ 270 w 670"/>
                <a:gd name="T23" fmla="*/ 438 h 600"/>
                <a:gd name="T24" fmla="*/ 272 w 670"/>
                <a:gd name="T25" fmla="*/ 471 h 600"/>
                <a:gd name="T26" fmla="*/ 272 w 670"/>
                <a:gd name="T27" fmla="*/ 537 h 600"/>
                <a:gd name="T28" fmla="*/ 388 w 670"/>
                <a:gd name="T29" fmla="*/ 562 h 600"/>
                <a:gd name="T30" fmla="*/ 388 w 670"/>
                <a:gd name="T31" fmla="*/ 516 h 600"/>
                <a:gd name="T32" fmla="*/ 388 w 670"/>
                <a:gd name="T33" fmla="*/ 457 h 600"/>
                <a:gd name="T34" fmla="*/ 397 w 670"/>
                <a:gd name="T35" fmla="*/ 429 h 600"/>
                <a:gd name="T36" fmla="*/ 440 w 670"/>
                <a:gd name="T37" fmla="*/ 402 h 600"/>
                <a:gd name="T38" fmla="*/ 489 w 670"/>
                <a:gd name="T39" fmla="*/ 332 h 600"/>
                <a:gd name="T40" fmla="*/ 480 w 670"/>
                <a:gd name="T41" fmla="*/ 252 h 600"/>
                <a:gd name="T42" fmla="*/ 421 w 670"/>
                <a:gd name="T43" fmla="*/ 191 h 600"/>
                <a:gd name="T44" fmla="*/ 332 w 670"/>
                <a:gd name="T45" fmla="*/ 169 h 600"/>
                <a:gd name="T46" fmla="*/ 411 w 670"/>
                <a:gd name="T47" fmla="*/ 144 h 600"/>
                <a:gd name="T48" fmla="*/ 503 w 670"/>
                <a:gd name="T49" fmla="*/ 207 h 600"/>
                <a:gd name="T50" fmla="*/ 538 w 670"/>
                <a:gd name="T51" fmla="*/ 303 h 600"/>
                <a:gd name="T52" fmla="*/ 499 w 670"/>
                <a:gd name="T53" fmla="*/ 403 h 600"/>
                <a:gd name="T54" fmla="*/ 435 w 670"/>
                <a:gd name="T55" fmla="*/ 452 h 600"/>
                <a:gd name="T56" fmla="*/ 433 w 670"/>
                <a:gd name="T57" fmla="*/ 478 h 600"/>
                <a:gd name="T58" fmla="*/ 433 w 670"/>
                <a:gd name="T59" fmla="*/ 546 h 600"/>
                <a:gd name="T60" fmla="*/ 428 w 670"/>
                <a:gd name="T61" fmla="*/ 584 h 600"/>
                <a:gd name="T62" fmla="*/ 263 w 670"/>
                <a:gd name="T63" fmla="*/ 600 h 600"/>
                <a:gd name="T64" fmla="*/ 226 w 670"/>
                <a:gd name="T65" fmla="*/ 569 h 600"/>
                <a:gd name="T66" fmla="*/ 223 w 670"/>
                <a:gd name="T67" fmla="*/ 450 h 600"/>
                <a:gd name="T68" fmla="*/ 162 w 670"/>
                <a:gd name="T69" fmla="*/ 402 h 600"/>
                <a:gd name="T70" fmla="*/ 126 w 670"/>
                <a:gd name="T71" fmla="*/ 303 h 600"/>
                <a:gd name="T72" fmla="*/ 171 w 670"/>
                <a:gd name="T73" fmla="*/ 195 h 600"/>
                <a:gd name="T74" fmla="*/ 284 w 670"/>
                <a:gd name="T75" fmla="*/ 136 h 600"/>
                <a:gd name="T76" fmla="*/ 186 w 670"/>
                <a:gd name="T77" fmla="*/ 150 h 600"/>
                <a:gd name="T78" fmla="*/ 110 w 670"/>
                <a:gd name="T79" fmla="*/ 80 h 600"/>
                <a:gd name="T80" fmla="*/ 505 w 670"/>
                <a:gd name="T81" fmla="*/ 169 h 600"/>
                <a:gd name="T82" fmla="*/ 350 w 670"/>
                <a:gd name="T83" fmla="*/ 0 h 600"/>
                <a:gd name="T84" fmla="*/ 319 w 670"/>
                <a:gd name="T85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70" h="600">
                  <a:moveTo>
                    <a:pt x="166" y="440"/>
                  </a:moveTo>
                  <a:lnTo>
                    <a:pt x="188" y="459"/>
                  </a:lnTo>
                  <a:lnTo>
                    <a:pt x="110" y="530"/>
                  </a:lnTo>
                  <a:lnTo>
                    <a:pt x="89" y="509"/>
                  </a:lnTo>
                  <a:lnTo>
                    <a:pt x="166" y="440"/>
                  </a:lnTo>
                  <a:close/>
                  <a:moveTo>
                    <a:pt x="505" y="438"/>
                  </a:moveTo>
                  <a:lnTo>
                    <a:pt x="583" y="509"/>
                  </a:lnTo>
                  <a:lnTo>
                    <a:pt x="560" y="529"/>
                  </a:lnTo>
                  <a:lnTo>
                    <a:pt x="484" y="459"/>
                  </a:lnTo>
                  <a:lnTo>
                    <a:pt x="505" y="438"/>
                  </a:lnTo>
                  <a:close/>
                  <a:moveTo>
                    <a:pt x="110" y="290"/>
                  </a:moveTo>
                  <a:lnTo>
                    <a:pt x="110" y="320"/>
                  </a:lnTo>
                  <a:lnTo>
                    <a:pt x="0" y="320"/>
                  </a:lnTo>
                  <a:lnTo>
                    <a:pt x="0" y="292"/>
                  </a:lnTo>
                  <a:lnTo>
                    <a:pt x="110" y="290"/>
                  </a:lnTo>
                  <a:close/>
                  <a:moveTo>
                    <a:pt x="670" y="290"/>
                  </a:moveTo>
                  <a:lnTo>
                    <a:pt x="670" y="318"/>
                  </a:lnTo>
                  <a:lnTo>
                    <a:pt x="560" y="318"/>
                  </a:lnTo>
                  <a:lnTo>
                    <a:pt x="560" y="290"/>
                  </a:lnTo>
                  <a:lnTo>
                    <a:pt x="670" y="290"/>
                  </a:lnTo>
                  <a:close/>
                  <a:moveTo>
                    <a:pt x="332" y="169"/>
                  </a:moveTo>
                  <a:lnTo>
                    <a:pt x="299" y="172"/>
                  </a:lnTo>
                  <a:lnTo>
                    <a:pt x="270" y="179"/>
                  </a:lnTo>
                  <a:lnTo>
                    <a:pt x="242" y="191"/>
                  </a:lnTo>
                  <a:lnTo>
                    <a:pt x="218" y="209"/>
                  </a:lnTo>
                  <a:lnTo>
                    <a:pt x="199" y="230"/>
                  </a:lnTo>
                  <a:lnTo>
                    <a:pt x="183" y="252"/>
                  </a:lnTo>
                  <a:lnTo>
                    <a:pt x="174" y="277"/>
                  </a:lnTo>
                  <a:lnTo>
                    <a:pt x="171" y="303"/>
                  </a:lnTo>
                  <a:lnTo>
                    <a:pt x="176" y="337"/>
                  </a:lnTo>
                  <a:lnTo>
                    <a:pt x="192" y="369"/>
                  </a:lnTo>
                  <a:lnTo>
                    <a:pt x="214" y="395"/>
                  </a:lnTo>
                  <a:lnTo>
                    <a:pt x="246" y="417"/>
                  </a:lnTo>
                  <a:lnTo>
                    <a:pt x="252" y="421"/>
                  </a:lnTo>
                  <a:lnTo>
                    <a:pt x="263" y="428"/>
                  </a:lnTo>
                  <a:lnTo>
                    <a:pt x="270" y="438"/>
                  </a:lnTo>
                  <a:lnTo>
                    <a:pt x="272" y="450"/>
                  </a:lnTo>
                  <a:lnTo>
                    <a:pt x="272" y="456"/>
                  </a:lnTo>
                  <a:lnTo>
                    <a:pt x="272" y="471"/>
                  </a:lnTo>
                  <a:lnTo>
                    <a:pt x="272" y="492"/>
                  </a:lnTo>
                  <a:lnTo>
                    <a:pt x="272" y="516"/>
                  </a:lnTo>
                  <a:lnTo>
                    <a:pt x="272" y="537"/>
                  </a:lnTo>
                  <a:lnTo>
                    <a:pt x="272" y="553"/>
                  </a:lnTo>
                  <a:lnTo>
                    <a:pt x="272" y="562"/>
                  </a:lnTo>
                  <a:lnTo>
                    <a:pt x="388" y="562"/>
                  </a:lnTo>
                  <a:lnTo>
                    <a:pt x="388" y="555"/>
                  </a:lnTo>
                  <a:lnTo>
                    <a:pt x="388" y="537"/>
                  </a:lnTo>
                  <a:lnTo>
                    <a:pt x="388" y="516"/>
                  </a:lnTo>
                  <a:lnTo>
                    <a:pt x="388" y="494"/>
                  </a:lnTo>
                  <a:lnTo>
                    <a:pt x="388" y="473"/>
                  </a:lnTo>
                  <a:lnTo>
                    <a:pt x="388" y="457"/>
                  </a:lnTo>
                  <a:lnTo>
                    <a:pt x="388" y="452"/>
                  </a:lnTo>
                  <a:lnTo>
                    <a:pt x="390" y="440"/>
                  </a:lnTo>
                  <a:lnTo>
                    <a:pt x="397" y="429"/>
                  </a:lnTo>
                  <a:lnTo>
                    <a:pt x="409" y="423"/>
                  </a:lnTo>
                  <a:lnTo>
                    <a:pt x="414" y="419"/>
                  </a:lnTo>
                  <a:lnTo>
                    <a:pt x="440" y="402"/>
                  </a:lnTo>
                  <a:lnTo>
                    <a:pt x="463" y="381"/>
                  </a:lnTo>
                  <a:lnTo>
                    <a:pt x="478" y="358"/>
                  </a:lnTo>
                  <a:lnTo>
                    <a:pt x="489" y="332"/>
                  </a:lnTo>
                  <a:lnTo>
                    <a:pt x="492" y="303"/>
                  </a:lnTo>
                  <a:lnTo>
                    <a:pt x="489" y="277"/>
                  </a:lnTo>
                  <a:lnTo>
                    <a:pt x="480" y="252"/>
                  </a:lnTo>
                  <a:lnTo>
                    <a:pt x="465" y="230"/>
                  </a:lnTo>
                  <a:lnTo>
                    <a:pt x="445" y="209"/>
                  </a:lnTo>
                  <a:lnTo>
                    <a:pt x="421" y="191"/>
                  </a:lnTo>
                  <a:lnTo>
                    <a:pt x="393" y="179"/>
                  </a:lnTo>
                  <a:lnTo>
                    <a:pt x="364" y="172"/>
                  </a:lnTo>
                  <a:lnTo>
                    <a:pt x="332" y="169"/>
                  </a:lnTo>
                  <a:close/>
                  <a:moveTo>
                    <a:pt x="332" y="131"/>
                  </a:moveTo>
                  <a:lnTo>
                    <a:pt x="372" y="134"/>
                  </a:lnTo>
                  <a:lnTo>
                    <a:pt x="411" y="144"/>
                  </a:lnTo>
                  <a:lnTo>
                    <a:pt x="445" y="160"/>
                  </a:lnTo>
                  <a:lnTo>
                    <a:pt x="477" y="181"/>
                  </a:lnTo>
                  <a:lnTo>
                    <a:pt x="503" y="207"/>
                  </a:lnTo>
                  <a:lnTo>
                    <a:pt x="522" y="237"/>
                  </a:lnTo>
                  <a:lnTo>
                    <a:pt x="534" y="270"/>
                  </a:lnTo>
                  <a:lnTo>
                    <a:pt x="538" y="303"/>
                  </a:lnTo>
                  <a:lnTo>
                    <a:pt x="534" y="339"/>
                  </a:lnTo>
                  <a:lnTo>
                    <a:pt x="520" y="372"/>
                  </a:lnTo>
                  <a:lnTo>
                    <a:pt x="499" y="403"/>
                  </a:lnTo>
                  <a:lnTo>
                    <a:pt x="472" y="429"/>
                  </a:lnTo>
                  <a:lnTo>
                    <a:pt x="437" y="452"/>
                  </a:lnTo>
                  <a:lnTo>
                    <a:pt x="435" y="452"/>
                  </a:lnTo>
                  <a:lnTo>
                    <a:pt x="433" y="454"/>
                  </a:lnTo>
                  <a:lnTo>
                    <a:pt x="433" y="461"/>
                  </a:lnTo>
                  <a:lnTo>
                    <a:pt x="433" y="478"/>
                  </a:lnTo>
                  <a:lnTo>
                    <a:pt x="433" y="501"/>
                  </a:lnTo>
                  <a:lnTo>
                    <a:pt x="433" y="525"/>
                  </a:lnTo>
                  <a:lnTo>
                    <a:pt x="433" y="546"/>
                  </a:lnTo>
                  <a:lnTo>
                    <a:pt x="433" y="562"/>
                  </a:lnTo>
                  <a:lnTo>
                    <a:pt x="433" y="569"/>
                  </a:lnTo>
                  <a:lnTo>
                    <a:pt x="428" y="584"/>
                  </a:lnTo>
                  <a:lnTo>
                    <a:pt x="414" y="596"/>
                  </a:lnTo>
                  <a:lnTo>
                    <a:pt x="395" y="600"/>
                  </a:lnTo>
                  <a:lnTo>
                    <a:pt x="263" y="600"/>
                  </a:lnTo>
                  <a:lnTo>
                    <a:pt x="244" y="596"/>
                  </a:lnTo>
                  <a:lnTo>
                    <a:pt x="232" y="584"/>
                  </a:lnTo>
                  <a:lnTo>
                    <a:pt x="226" y="569"/>
                  </a:lnTo>
                  <a:lnTo>
                    <a:pt x="226" y="452"/>
                  </a:lnTo>
                  <a:lnTo>
                    <a:pt x="225" y="450"/>
                  </a:lnTo>
                  <a:lnTo>
                    <a:pt x="223" y="450"/>
                  </a:lnTo>
                  <a:lnTo>
                    <a:pt x="221" y="449"/>
                  </a:lnTo>
                  <a:lnTo>
                    <a:pt x="188" y="428"/>
                  </a:lnTo>
                  <a:lnTo>
                    <a:pt x="162" y="402"/>
                  </a:lnTo>
                  <a:lnTo>
                    <a:pt x="141" y="372"/>
                  </a:lnTo>
                  <a:lnTo>
                    <a:pt x="129" y="339"/>
                  </a:lnTo>
                  <a:lnTo>
                    <a:pt x="126" y="303"/>
                  </a:lnTo>
                  <a:lnTo>
                    <a:pt x="131" y="264"/>
                  </a:lnTo>
                  <a:lnTo>
                    <a:pt x="146" y="228"/>
                  </a:lnTo>
                  <a:lnTo>
                    <a:pt x="171" y="195"/>
                  </a:lnTo>
                  <a:lnTo>
                    <a:pt x="202" y="169"/>
                  </a:lnTo>
                  <a:lnTo>
                    <a:pt x="240" y="148"/>
                  </a:lnTo>
                  <a:lnTo>
                    <a:pt x="284" y="136"/>
                  </a:lnTo>
                  <a:lnTo>
                    <a:pt x="332" y="131"/>
                  </a:lnTo>
                  <a:close/>
                  <a:moveTo>
                    <a:pt x="110" y="80"/>
                  </a:moveTo>
                  <a:lnTo>
                    <a:pt x="186" y="150"/>
                  </a:lnTo>
                  <a:lnTo>
                    <a:pt x="166" y="171"/>
                  </a:lnTo>
                  <a:lnTo>
                    <a:pt x="87" y="101"/>
                  </a:lnTo>
                  <a:lnTo>
                    <a:pt x="110" y="80"/>
                  </a:lnTo>
                  <a:close/>
                  <a:moveTo>
                    <a:pt x="560" y="78"/>
                  </a:moveTo>
                  <a:lnTo>
                    <a:pt x="581" y="99"/>
                  </a:lnTo>
                  <a:lnTo>
                    <a:pt x="505" y="169"/>
                  </a:lnTo>
                  <a:lnTo>
                    <a:pt x="482" y="150"/>
                  </a:lnTo>
                  <a:lnTo>
                    <a:pt x="560" y="78"/>
                  </a:lnTo>
                  <a:close/>
                  <a:moveTo>
                    <a:pt x="350" y="0"/>
                  </a:moveTo>
                  <a:lnTo>
                    <a:pt x="350" y="101"/>
                  </a:lnTo>
                  <a:lnTo>
                    <a:pt x="319" y="101"/>
                  </a:lnTo>
                  <a:lnTo>
                    <a:pt x="319" y="0"/>
                  </a:lnTo>
                  <a:lnTo>
                    <a:pt x="35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9"/>
            <p:cNvSpPr/>
            <p:nvPr/>
          </p:nvSpPr>
          <p:spPr bwMode="auto">
            <a:xfrm>
              <a:off x="195263" y="69903"/>
              <a:ext cx="309322" cy="267118"/>
            </a:xfrm>
            <a:custGeom>
              <a:avLst/>
              <a:gdLst>
                <a:gd name="T0" fmla="*/ 341 w 426"/>
                <a:gd name="T1" fmla="*/ 0 h 426"/>
                <a:gd name="T2" fmla="*/ 426 w 426"/>
                <a:gd name="T3" fmla="*/ 52 h 426"/>
                <a:gd name="T4" fmla="*/ 111 w 426"/>
                <a:gd name="T5" fmla="*/ 426 h 426"/>
                <a:gd name="T6" fmla="*/ 0 w 426"/>
                <a:gd name="T7" fmla="*/ 282 h 426"/>
                <a:gd name="T8" fmla="*/ 52 w 426"/>
                <a:gd name="T9" fmla="*/ 212 h 426"/>
                <a:gd name="T10" fmla="*/ 111 w 426"/>
                <a:gd name="T11" fmla="*/ 282 h 426"/>
                <a:gd name="T12" fmla="*/ 341 w 426"/>
                <a:gd name="T13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26">
                  <a:moveTo>
                    <a:pt x="341" y="0"/>
                  </a:moveTo>
                  <a:lnTo>
                    <a:pt x="426" y="52"/>
                  </a:lnTo>
                  <a:lnTo>
                    <a:pt x="111" y="426"/>
                  </a:lnTo>
                  <a:lnTo>
                    <a:pt x="0" y="282"/>
                  </a:lnTo>
                  <a:lnTo>
                    <a:pt x="52" y="212"/>
                  </a:lnTo>
                  <a:lnTo>
                    <a:pt x="111" y="282"/>
                  </a:lnTo>
                  <a:lnTo>
                    <a:pt x="34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23">
            <a:hlinkClick r:id="rId1" action="ppaction://hlinkfile"/>
          </p:cNvPr>
          <p:cNvSpPr/>
          <p:nvPr/>
        </p:nvSpPr>
        <p:spPr>
          <a:xfrm>
            <a:off x="3481070" y="1905635"/>
            <a:ext cx="554228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小设计：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indent="896620" algn="l" eaLnBrk="1" hangingPunct="1">
              <a:buFont typeface="Arial" panose="020B0604020202020204" pitchFamily="34" charset="0"/>
              <a:buNone/>
            </a:pPr>
            <a:r>
              <a:rPr lang="zh-CN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请小组合作完成</a:t>
            </a:r>
            <a:endParaRPr lang="zh-CN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indent="941705" algn="l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indent="941705" algn="l" eaLnBrk="1" hangingPunct="1"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2E75B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将音效、音调、录音汇编一个声音作品。</a:t>
            </a: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l" eaLnBrk="1" hangingPunct="1">
              <a:buFont typeface="Arial" panose="020B0604020202020204" pitchFamily="34" charset="0"/>
              <a:buNone/>
            </a:pPr>
            <a:endParaRPr lang="zh-CN" altLang="en-US" sz="3200" b="1" dirty="0">
              <a:solidFill>
                <a:srgbClr val="2E75B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Group 4"/>
          <p:cNvGrpSpPr/>
          <p:nvPr/>
        </p:nvGrpSpPr>
        <p:grpSpPr bwMode="auto">
          <a:xfrm>
            <a:off x="734695" y="1036320"/>
            <a:ext cx="1232535" cy="1426210"/>
            <a:chOff x="0" y="30162"/>
            <a:chExt cx="531813" cy="560388"/>
          </a:xfrm>
          <a:solidFill>
            <a:srgbClr val="2E75B6"/>
          </a:solidFill>
        </p:grpSpPr>
        <p:sp>
          <p:nvSpPr>
            <p:cNvPr id="12" name="Freeform 17"/>
            <p:cNvSpPr/>
            <p:nvPr/>
          </p:nvSpPr>
          <p:spPr bwMode="auto">
            <a:xfrm>
              <a:off x="195263" y="511175"/>
              <a:ext cx="133350" cy="79375"/>
            </a:xfrm>
            <a:custGeom>
              <a:avLst/>
              <a:gdLst>
                <a:gd name="T0" fmla="*/ 27 w 168"/>
                <a:gd name="T1" fmla="*/ 0 h 99"/>
                <a:gd name="T2" fmla="*/ 139 w 168"/>
                <a:gd name="T3" fmla="*/ 0 h 99"/>
                <a:gd name="T4" fmla="*/ 152 w 168"/>
                <a:gd name="T5" fmla="*/ 2 h 99"/>
                <a:gd name="T6" fmla="*/ 163 w 168"/>
                <a:gd name="T7" fmla="*/ 8 h 99"/>
                <a:gd name="T8" fmla="*/ 168 w 168"/>
                <a:gd name="T9" fmla="*/ 15 h 99"/>
                <a:gd name="T10" fmla="*/ 168 w 168"/>
                <a:gd name="T11" fmla="*/ 62 h 99"/>
                <a:gd name="T12" fmla="*/ 163 w 168"/>
                <a:gd name="T13" fmla="*/ 71 h 99"/>
                <a:gd name="T14" fmla="*/ 152 w 168"/>
                <a:gd name="T15" fmla="*/ 76 h 99"/>
                <a:gd name="T16" fmla="*/ 139 w 168"/>
                <a:gd name="T17" fmla="*/ 78 h 99"/>
                <a:gd name="T18" fmla="*/ 128 w 168"/>
                <a:gd name="T19" fmla="*/ 78 h 99"/>
                <a:gd name="T20" fmla="*/ 128 w 168"/>
                <a:gd name="T21" fmla="*/ 92 h 99"/>
                <a:gd name="T22" fmla="*/ 126 w 168"/>
                <a:gd name="T23" fmla="*/ 94 h 99"/>
                <a:gd name="T24" fmla="*/ 123 w 168"/>
                <a:gd name="T25" fmla="*/ 97 h 99"/>
                <a:gd name="T26" fmla="*/ 119 w 168"/>
                <a:gd name="T27" fmla="*/ 99 h 99"/>
                <a:gd name="T28" fmla="*/ 116 w 168"/>
                <a:gd name="T29" fmla="*/ 99 h 99"/>
                <a:gd name="T30" fmla="*/ 52 w 168"/>
                <a:gd name="T31" fmla="*/ 99 h 99"/>
                <a:gd name="T32" fmla="*/ 46 w 168"/>
                <a:gd name="T33" fmla="*/ 99 h 99"/>
                <a:gd name="T34" fmla="*/ 43 w 168"/>
                <a:gd name="T35" fmla="*/ 97 h 99"/>
                <a:gd name="T36" fmla="*/ 41 w 168"/>
                <a:gd name="T37" fmla="*/ 94 h 99"/>
                <a:gd name="T38" fmla="*/ 39 w 168"/>
                <a:gd name="T39" fmla="*/ 92 h 99"/>
                <a:gd name="T40" fmla="*/ 39 w 168"/>
                <a:gd name="T41" fmla="*/ 78 h 99"/>
                <a:gd name="T42" fmla="*/ 27 w 168"/>
                <a:gd name="T43" fmla="*/ 78 h 99"/>
                <a:gd name="T44" fmla="*/ 13 w 168"/>
                <a:gd name="T45" fmla="*/ 76 h 99"/>
                <a:gd name="T46" fmla="*/ 3 w 168"/>
                <a:gd name="T47" fmla="*/ 71 h 99"/>
                <a:gd name="T48" fmla="*/ 0 w 168"/>
                <a:gd name="T49" fmla="*/ 62 h 99"/>
                <a:gd name="T50" fmla="*/ 0 w 168"/>
                <a:gd name="T51" fmla="*/ 15 h 99"/>
                <a:gd name="T52" fmla="*/ 3 w 168"/>
                <a:gd name="T53" fmla="*/ 8 h 99"/>
                <a:gd name="T54" fmla="*/ 13 w 168"/>
                <a:gd name="T55" fmla="*/ 2 h 99"/>
                <a:gd name="T56" fmla="*/ 27 w 168"/>
                <a:gd name="T5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8" h="99">
                  <a:moveTo>
                    <a:pt x="27" y="0"/>
                  </a:moveTo>
                  <a:lnTo>
                    <a:pt x="139" y="0"/>
                  </a:lnTo>
                  <a:lnTo>
                    <a:pt x="152" y="2"/>
                  </a:lnTo>
                  <a:lnTo>
                    <a:pt x="163" y="8"/>
                  </a:lnTo>
                  <a:lnTo>
                    <a:pt x="168" y="15"/>
                  </a:lnTo>
                  <a:lnTo>
                    <a:pt x="168" y="62"/>
                  </a:lnTo>
                  <a:lnTo>
                    <a:pt x="163" y="71"/>
                  </a:lnTo>
                  <a:lnTo>
                    <a:pt x="152" y="76"/>
                  </a:lnTo>
                  <a:lnTo>
                    <a:pt x="139" y="78"/>
                  </a:lnTo>
                  <a:lnTo>
                    <a:pt x="128" y="78"/>
                  </a:lnTo>
                  <a:lnTo>
                    <a:pt x="128" y="92"/>
                  </a:lnTo>
                  <a:lnTo>
                    <a:pt x="126" y="94"/>
                  </a:lnTo>
                  <a:lnTo>
                    <a:pt x="123" y="97"/>
                  </a:lnTo>
                  <a:lnTo>
                    <a:pt x="119" y="99"/>
                  </a:lnTo>
                  <a:lnTo>
                    <a:pt x="116" y="99"/>
                  </a:lnTo>
                  <a:lnTo>
                    <a:pt x="52" y="99"/>
                  </a:lnTo>
                  <a:lnTo>
                    <a:pt x="46" y="99"/>
                  </a:lnTo>
                  <a:lnTo>
                    <a:pt x="43" y="97"/>
                  </a:lnTo>
                  <a:lnTo>
                    <a:pt x="41" y="94"/>
                  </a:lnTo>
                  <a:lnTo>
                    <a:pt x="39" y="92"/>
                  </a:lnTo>
                  <a:lnTo>
                    <a:pt x="39" y="78"/>
                  </a:lnTo>
                  <a:lnTo>
                    <a:pt x="27" y="78"/>
                  </a:lnTo>
                  <a:lnTo>
                    <a:pt x="13" y="76"/>
                  </a:lnTo>
                  <a:lnTo>
                    <a:pt x="3" y="71"/>
                  </a:lnTo>
                  <a:lnTo>
                    <a:pt x="0" y="62"/>
                  </a:lnTo>
                  <a:lnTo>
                    <a:pt x="0" y="15"/>
                  </a:lnTo>
                  <a:lnTo>
                    <a:pt x="3" y="8"/>
                  </a:lnTo>
                  <a:lnTo>
                    <a:pt x="13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8"/>
            <p:cNvSpPr>
              <a:spLocks noEditPoints="1"/>
            </p:cNvSpPr>
            <p:nvPr/>
          </p:nvSpPr>
          <p:spPr bwMode="auto">
            <a:xfrm>
              <a:off x="0" y="30162"/>
              <a:ext cx="531813" cy="476250"/>
            </a:xfrm>
            <a:custGeom>
              <a:avLst/>
              <a:gdLst>
                <a:gd name="T0" fmla="*/ 110 w 670"/>
                <a:gd name="T1" fmla="*/ 530 h 600"/>
                <a:gd name="T2" fmla="*/ 505 w 670"/>
                <a:gd name="T3" fmla="*/ 438 h 600"/>
                <a:gd name="T4" fmla="*/ 484 w 670"/>
                <a:gd name="T5" fmla="*/ 459 h 600"/>
                <a:gd name="T6" fmla="*/ 110 w 670"/>
                <a:gd name="T7" fmla="*/ 320 h 600"/>
                <a:gd name="T8" fmla="*/ 110 w 670"/>
                <a:gd name="T9" fmla="*/ 290 h 600"/>
                <a:gd name="T10" fmla="*/ 560 w 670"/>
                <a:gd name="T11" fmla="*/ 318 h 600"/>
                <a:gd name="T12" fmla="*/ 332 w 670"/>
                <a:gd name="T13" fmla="*/ 169 h 600"/>
                <a:gd name="T14" fmla="*/ 242 w 670"/>
                <a:gd name="T15" fmla="*/ 191 h 600"/>
                <a:gd name="T16" fmla="*/ 183 w 670"/>
                <a:gd name="T17" fmla="*/ 252 h 600"/>
                <a:gd name="T18" fmla="*/ 176 w 670"/>
                <a:gd name="T19" fmla="*/ 337 h 600"/>
                <a:gd name="T20" fmla="*/ 246 w 670"/>
                <a:gd name="T21" fmla="*/ 417 h 600"/>
                <a:gd name="T22" fmla="*/ 270 w 670"/>
                <a:gd name="T23" fmla="*/ 438 h 600"/>
                <a:gd name="T24" fmla="*/ 272 w 670"/>
                <a:gd name="T25" fmla="*/ 471 h 600"/>
                <a:gd name="T26" fmla="*/ 272 w 670"/>
                <a:gd name="T27" fmla="*/ 537 h 600"/>
                <a:gd name="T28" fmla="*/ 388 w 670"/>
                <a:gd name="T29" fmla="*/ 562 h 600"/>
                <a:gd name="T30" fmla="*/ 388 w 670"/>
                <a:gd name="T31" fmla="*/ 516 h 600"/>
                <a:gd name="T32" fmla="*/ 388 w 670"/>
                <a:gd name="T33" fmla="*/ 457 h 600"/>
                <a:gd name="T34" fmla="*/ 397 w 670"/>
                <a:gd name="T35" fmla="*/ 429 h 600"/>
                <a:gd name="T36" fmla="*/ 440 w 670"/>
                <a:gd name="T37" fmla="*/ 402 h 600"/>
                <a:gd name="T38" fmla="*/ 489 w 670"/>
                <a:gd name="T39" fmla="*/ 332 h 600"/>
                <a:gd name="T40" fmla="*/ 480 w 670"/>
                <a:gd name="T41" fmla="*/ 252 h 600"/>
                <a:gd name="T42" fmla="*/ 421 w 670"/>
                <a:gd name="T43" fmla="*/ 191 h 600"/>
                <a:gd name="T44" fmla="*/ 332 w 670"/>
                <a:gd name="T45" fmla="*/ 169 h 600"/>
                <a:gd name="T46" fmla="*/ 411 w 670"/>
                <a:gd name="T47" fmla="*/ 144 h 600"/>
                <a:gd name="T48" fmla="*/ 503 w 670"/>
                <a:gd name="T49" fmla="*/ 207 h 600"/>
                <a:gd name="T50" fmla="*/ 538 w 670"/>
                <a:gd name="T51" fmla="*/ 303 h 600"/>
                <a:gd name="T52" fmla="*/ 499 w 670"/>
                <a:gd name="T53" fmla="*/ 403 h 600"/>
                <a:gd name="T54" fmla="*/ 435 w 670"/>
                <a:gd name="T55" fmla="*/ 452 h 600"/>
                <a:gd name="T56" fmla="*/ 433 w 670"/>
                <a:gd name="T57" fmla="*/ 478 h 600"/>
                <a:gd name="T58" fmla="*/ 433 w 670"/>
                <a:gd name="T59" fmla="*/ 546 h 600"/>
                <a:gd name="T60" fmla="*/ 428 w 670"/>
                <a:gd name="T61" fmla="*/ 584 h 600"/>
                <a:gd name="T62" fmla="*/ 263 w 670"/>
                <a:gd name="T63" fmla="*/ 600 h 600"/>
                <a:gd name="T64" fmla="*/ 226 w 670"/>
                <a:gd name="T65" fmla="*/ 569 h 600"/>
                <a:gd name="T66" fmla="*/ 223 w 670"/>
                <a:gd name="T67" fmla="*/ 450 h 600"/>
                <a:gd name="T68" fmla="*/ 162 w 670"/>
                <a:gd name="T69" fmla="*/ 402 h 600"/>
                <a:gd name="T70" fmla="*/ 126 w 670"/>
                <a:gd name="T71" fmla="*/ 303 h 600"/>
                <a:gd name="T72" fmla="*/ 171 w 670"/>
                <a:gd name="T73" fmla="*/ 195 h 600"/>
                <a:gd name="T74" fmla="*/ 284 w 670"/>
                <a:gd name="T75" fmla="*/ 136 h 600"/>
                <a:gd name="T76" fmla="*/ 186 w 670"/>
                <a:gd name="T77" fmla="*/ 150 h 600"/>
                <a:gd name="T78" fmla="*/ 110 w 670"/>
                <a:gd name="T79" fmla="*/ 80 h 600"/>
                <a:gd name="T80" fmla="*/ 505 w 670"/>
                <a:gd name="T81" fmla="*/ 169 h 600"/>
                <a:gd name="T82" fmla="*/ 350 w 670"/>
                <a:gd name="T83" fmla="*/ 0 h 600"/>
                <a:gd name="T84" fmla="*/ 319 w 670"/>
                <a:gd name="T85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70" h="600">
                  <a:moveTo>
                    <a:pt x="166" y="440"/>
                  </a:moveTo>
                  <a:lnTo>
                    <a:pt x="188" y="459"/>
                  </a:lnTo>
                  <a:lnTo>
                    <a:pt x="110" y="530"/>
                  </a:lnTo>
                  <a:lnTo>
                    <a:pt x="89" y="509"/>
                  </a:lnTo>
                  <a:lnTo>
                    <a:pt x="166" y="440"/>
                  </a:lnTo>
                  <a:close/>
                  <a:moveTo>
                    <a:pt x="505" y="438"/>
                  </a:moveTo>
                  <a:lnTo>
                    <a:pt x="583" y="509"/>
                  </a:lnTo>
                  <a:lnTo>
                    <a:pt x="560" y="529"/>
                  </a:lnTo>
                  <a:lnTo>
                    <a:pt x="484" y="459"/>
                  </a:lnTo>
                  <a:lnTo>
                    <a:pt x="505" y="438"/>
                  </a:lnTo>
                  <a:close/>
                  <a:moveTo>
                    <a:pt x="110" y="290"/>
                  </a:moveTo>
                  <a:lnTo>
                    <a:pt x="110" y="320"/>
                  </a:lnTo>
                  <a:lnTo>
                    <a:pt x="0" y="320"/>
                  </a:lnTo>
                  <a:lnTo>
                    <a:pt x="0" y="292"/>
                  </a:lnTo>
                  <a:lnTo>
                    <a:pt x="110" y="290"/>
                  </a:lnTo>
                  <a:close/>
                  <a:moveTo>
                    <a:pt x="670" y="290"/>
                  </a:moveTo>
                  <a:lnTo>
                    <a:pt x="670" y="318"/>
                  </a:lnTo>
                  <a:lnTo>
                    <a:pt x="560" y="318"/>
                  </a:lnTo>
                  <a:lnTo>
                    <a:pt x="560" y="290"/>
                  </a:lnTo>
                  <a:lnTo>
                    <a:pt x="670" y="290"/>
                  </a:lnTo>
                  <a:close/>
                  <a:moveTo>
                    <a:pt x="332" y="169"/>
                  </a:moveTo>
                  <a:lnTo>
                    <a:pt x="299" y="172"/>
                  </a:lnTo>
                  <a:lnTo>
                    <a:pt x="270" y="179"/>
                  </a:lnTo>
                  <a:lnTo>
                    <a:pt x="242" y="191"/>
                  </a:lnTo>
                  <a:lnTo>
                    <a:pt x="218" y="209"/>
                  </a:lnTo>
                  <a:lnTo>
                    <a:pt x="199" y="230"/>
                  </a:lnTo>
                  <a:lnTo>
                    <a:pt x="183" y="252"/>
                  </a:lnTo>
                  <a:lnTo>
                    <a:pt x="174" y="277"/>
                  </a:lnTo>
                  <a:lnTo>
                    <a:pt x="171" y="303"/>
                  </a:lnTo>
                  <a:lnTo>
                    <a:pt x="176" y="337"/>
                  </a:lnTo>
                  <a:lnTo>
                    <a:pt x="192" y="369"/>
                  </a:lnTo>
                  <a:lnTo>
                    <a:pt x="214" y="395"/>
                  </a:lnTo>
                  <a:lnTo>
                    <a:pt x="246" y="417"/>
                  </a:lnTo>
                  <a:lnTo>
                    <a:pt x="252" y="421"/>
                  </a:lnTo>
                  <a:lnTo>
                    <a:pt x="263" y="428"/>
                  </a:lnTo>
                  <a:lnTo>
                    <a:pt x="270" y="438"/>
                  </a:lnTo>
                  <a:lnTo>
                    <a:pt x="272" y="450"/>
                  </a:lnTo>
                  <a:lnTo>
                    <a:pt x="272" y="456"/>
                  </a:lnTo>
                  <a:lnTo>
                    <a:pt x="272" y="471"/>
                  </a:lnTo>
                  <a:lnTo>
                    <a:pt x="272" y="492"/>
                  </a:lnTo>
                  <a:lnTo>
                    <a:pt x="272" y="516"/>
                  </a:lnTo>
                  <a:lnTo>
                    <a:pt x="272" y="537"/>
                  </a:lnTo>
                  <a:lnTo>
                    <a:pt x="272" y="553"/>
                  </a:lnTo>
                  <a:lnTo>
                    <a:pt x="272" y="562"/>
                  </a:lnTo>
                  <a:lnTo>
                    <a:pt x="388" y="562"/>
                  </a:lnTo>
                  <a:lnTo>
                    <a:pt x="388" y="555"/>
                  </a:lnTo>
                  <a:lnTo>
                    <a:pt x="388" y="537"/>
                  </a:lnTo>
                  <a:lnTo>
                    <a:pt x="388" y="516"/>
                  </a:lnTo>
                  <a:lnTo>
                    <a:pt x="388" y="494"/>
                  </a:lnTo>
                  <a:lnTo>
                    <a:pt x="388" y="473"/>
                  </a:lnTo>
                  <a:lnTo>
                    <a:pt x="388" y="457"/>
                  </a:lnTo>
                  <a:lnTo>
                    <a:pt x="388" y="452"/>
                  </a:lnTo>
                  <a:lnTo>
                    <a:pt x="390" y="440"/>
                  </a:lnTo>
                  <a:lnTo>
                    <a:pt x="397" y="429"/>
                  </a:lnTo>
                  <a:lnTo>
                    <a:pt x="409" y="423"/>
                  </a:lnTo>
                  <a:lnTo>
                    <a:pt x="414" y="419"/>
                  </a:lnTo>
                  <a:lnTo>
                    <a:pt x="440" y="402"/>
                  </a:lnTo>
                  <a:lnTo>
                    <a:pt x="463" y="381"/>
                  </a:lnTo>
                  <a:lnTo>
                    <a:pt x="478" y="358"/>
                  </a:lnTo>
                  <a:lnTo>
                    <a:pt x="489" y="332"/>
                  </a:lnTo>
                  <a:lnTo>
                    <a:pt x="492" y="303"/>
                  </a:lnTo>
                  <a:lnTo>
                    <a:pt x="489" y="277"/>
                  </a:lnTo>
                  <a:lnTo>
                    <a:pt x="480" y="252"/>
                  </a:lnTo>
                  <a:lnTo>
                    <a:pt x="465" y="230"/>
                  </a:lnTo>
                  <a:lnTo>
                    <a:pt x="445" y="209"/>
                  </a:lnTo>
                  <a:lnTo>
                    <a:pt x="421" y="191"/>
                  </a:lnTo>
                  <a:lnTo>
                    <a:pt x="393" y="179"/>
                  </a:lnTo>
                  <a:lnTo>
                    <a:pt x="364" y="172"/>
                  </a:lnTo>
                  <a:lnTo>
                    <a:pt x="332" y="169"/>
                  </a:lnTo>
                  <a:close/>
                  <a:moveTo>
                    <a:pt x="332" y="131"/>
                  </a:moveTo>
                  <a:lnTo>
                    <a:pt x="372" y="134"/>
                  </a:lnTo>
                  <a:lnTo>
                    <a:pt x="411" y="144"/>
                  </a:lnTo>
                  <a:lnTo>
                    <a:pt x="445" y="160"/>
                  </a:lnTo>
                  <a:lnTo>
                    <a:pt x="477" y="181"/>
                  </a:lnTo>
                  <a:lnTo>
                    <a:pt x="503" y="207"/>
                  </a:lnTo>
                  <a:lnTo>
                    <a:pt x="522" y="237"/>
                  </a:lnTo>
                  <a:lnTo>
                    <a:pt x="534" y="270"/>
                  </a:lnTo>
                  <a:lnTo>
                    <a:pt x="538" y="303"/>
                  </a:lnTo>
                  <a:lnTo>
                    <a:pt x="534" y="339"/>
                  </a:lnTo>
                  <a:lnTo>
                    <a:pt x="520" y="372"/>
                  </a:lnTo>
                  <a:lnTo>
                    <a:pt x="499" y="403"/>
                  </a:lnTo>
                  <a:lnTo>
                    <a:pt x="472" y="429"/>
                  </a:lnTo>
                  <a:lnTo>
                    <a:pt x="437" y="452"/>
                  </a:lnTo>
                  <a:lnTo>
                    <a:pt x="435" y="452"/>
                  </a:lnTo>
                  <a:lnTo>
                    <a:pt x="433" y="454"/>
                  </a:lnTo>
                  <a:lnTo>
                    <a:pt x="433" y="461"/>
                  </a:lnTo>
                  <a:lnTo>
                    <a:pt x="433" y="478"/>
                  </a:lnTo>
                  <a:lnTo>
                    <a:pt x="433" y="501"/>
                  </a:lnTo>
                  <a:lnTo>
                    <a:pt x="433" y="525"/>
                  </a:lnTo>
                  <a:lnTo>
                    <a:pt x="433" y="546"/>
                  </a:lnTo>
                  <a:lnTo>
                    <a:pt x="433" y="562"/>
                  </a:lnTo>
                  <a:lnTo>
                    <a:pt x="433" y="569"/>
                  </a:lnTo>
                  <a:lnTo>
                    <a:pt x="428" y="584"/>
                  </a:lnTo>
                  <a:lnTo>
                    <a:pt x="414" y="596"/>
                  </a:lnTo>
                  <a:lnTo>
                    <a:pt x="395" y="600"/>
                  </a:lnTo>
                  <a:lnTo>
                    <a:pt x="263" y="600"/>
                  </a:lnTo>
                  <a:lnTo>
                    <a:pt x="244" y="596"/>
                  </a:lnTo>
                  <a:lnTo>
                    <a:pt x="232" y="584"/>
                  </a:lnTo>
                  <a:lnTo>
                    <a:pt x="226" y="569"/>
                  </a:lnTo>
                  <a:lnTo>
                    <a:pt x="226" y="452"/>
                  </a:lnTo>
                  <a:lnTo>
                    <a:pt x="225" y="450"/>
                  </a:lnTo>
                  <a:lnTo>
                    <a:pt x="223" y="450"/>
                  </a:lnTo>
                  <a:lnTo>
                    <a:pt x="221" y="449"/>
                  </a:lnTo>
                  <a:lnTo>
                    <a:pt x="188" y="428"/>
                  </a:lnTo>
                  <a:lnTo>
                    <a:pt x="162" y="402"/>
                  </a:lnTo>
                  <a:lnTo>
                    <a:pt x="141" y="372"/>
                  </a:lnTo>
                  <a:lnTo>
                    <a:pt x="129" y="339"/>
                  </a:lnTo>
                  <a:lnTo>
                    <a:pt x="126" y="303"/>
                  </a:lnTo>
                  <a:lnTo>
                    <a:pt x="131" y="264"/>
                  </a:lnTo>
                  <a:lnTo>
                    <a:pt x="146" y="228"/>
                  </a:lnTo>
                  <a:lnTo>
                    <a:pt x="171" y="195"/>
                  </a:lnTo>
                  <a:lnTo>
                    <a:pt x="202" y="169"/>
                  </a:lnTo>
                  <a:lnTo>
                    <a:pt x="240" y="148"/>
                  </a:lnTo>
                  <a:lnTo>
                    <a:pt x="284" y="136"/>
                  </a:lnTo>
                  <a:lnTo>
                    <a:pt x="332" y="131"/>
                  </a:lnTo>
                  <a:close/>
                  <a:moveTo>
                    <a:pt x="110" y="80"/>
                  </a:moveTo>
                  <a:lnTo>
                    <a:pt x="186" y="150"/>
                  </a:lnTo>
                  <a:lnTo>
                    <a:pt x="166" y="171"/>
                  </a:lnTo>
                  <a:lnTo>
                    <a:pt x="87" y="101"/>
                  </a:lnTo>
                  <a:lnTo>
                    <a:pt x="110" y="80"/>
                  </a:lnTo>
                  <a:close/>
                  <a:moveTo>
                    <a:pt x="560" y="78"/>
                  </a:moveTo>
                  <a:lnTo>
                    <a:pt x="581" y="99"/>
                  </a:lnTo>
                  <a:lnTo>
                    <a:pt x="505" y="169"/>
                  </a:lnTo>
                  <a:lnTo>
                    <a:pt x="482" y="150"/>
                  </a:lnTo>
                  <a:lnTo>
                    <a:pt x="560" y="78"/>
                  </a:lnTo>
                  <a:close/>
                  <a:moveTo>
                    <a:pt x="350" y="0"/>
                  </a:moveTo>
                  <a:lnTo>
                    <a:pt x="350" y="101"/>
                  </a:lnTo>
                  <a:lnTo>
                    <a:pt x="319" y="101"/>
                  </a:lnTo>
                  <a:lnTo>
                    <a:pt x="319" y="0"/>
                  </a:lnTo>
                  <a:lnTo>
                    <a:pt x="35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9"/>
            <p:cNvSpPr/>
            <p:nvPr/>
          </p:nvSpPr>
          <p:spPr bwMode="auto">
            <a:xfrm>
              <a:off x="195263" y="69903"/>
              <a:ext cx="309322" cy="267118"/>
            </a:xfrm>
            <a:custGeom>
              <a:avLst/>
              <a:gdLst>
                <a:gd name="T0" fmla="*/ 341 w 426"/>
                <a:gd name="T1" fmla="*/ 0 h 426"/>
                <a:gd name="T2" fmla="*/ 426 w 426"/>
                <a:gd name="T3" fmla="*/ 52 h 426"/>
                <a:gd name="T4" fmla="*/ 111 w 426"/>
                <a:gd name="T5" fmla="*/ 426 h 426"/>
                <a:gd name="T6" fmla="*/ 0 w 426"/>
                <a:gd name="T7" fmla="*/ 282 h 426"/>
                <a:gd name="T8" fmla="*/ 52 w 426"/>
                <a:gd name="T9" fmla="*/ 212 h 426"/>
                <a:gd name="T10" fmla="*/ 111 w 426"/>
                <a:gd name="T11" fmla="*/ 282 h 426"/>
                <a:gd name="T12" fmla="*/ 341 w 426"/>
                <a:gd name="T13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426">
                  <a:moveTo>
                    <a:pt x="341" y="0"/>
                  </a:moveTo>
                  <a:lnTo>
                    <a:pt x="426" y="52"/>
                  </a:lnTo>
                  <a:lnTo>
                    <a:pt x="111" y="426"/>
                  </a:lnTo>
                  <a:lnTo>
                    <a:pt x="0" y="282"/>
                  </a:lnTo>
                  <a:lnTo>
                    <a:pt x="52" y="212"/>
                  </a:lnTo>
                  <a:lnTo>
                    <a:pt x="111" y="282"/>
                  </a:lnTo>
                  <a:lnTo>
                    <a:pt x="341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WPS 演示</Application>
  <PresentationFormat>宽屏</PresentationFormat>
  <Paragraphs>40</Paragraphs>
  <Slides>4</Slides>
  <Notes>27</Notes>
  <HiddenSlides>0</HiddenSlides>
  <MMClips>6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等线</vt:lpstr>
      <vt:lpstr>Calibri Light</vt:lpstr>
      <vt:lpstr>微软雅黑</vt:lpstr>
      <vt:lpstr>Arial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ubt</dc:creator>
  <cp:lastModifiedBy>夜空</cp:lastModifiedBy>
  <cp:revision>947</cp:revision>
  <dcterms:created xsi:type="dcterms:W3CDTF">2016-07-19T06:03:00Z</dcterms:created>
  <dcterms:modified xsi:type="dcterms:W3CDTF">2020-12-07T16:02:02Z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