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46"/>
  </p:notesMasterIdLst>
  <p:sldIdLst>
    <p:sldId id="359" r:id="rId5"/>
    <p:sldId id="537" r:id="rId6"/>
    <p:sldId id="577" r:id="rId7"/>
    <p:sldId id="382" r:id="rId8"/>
    <p:sldId id="616" r:id="rId9"/>
    <p:sldId id="429" r:id="rId10"/>
    <p:sldId id="464" r:id="rId11"/>
    <p:sldId id="500" r:id="rId12"/>
    <p:sldId id="504" r:id="rId13"/>
    <p:sldId id="369" r:id="rId14"/>
    <p:sldId id="294" r:id="rId15"/>
    <p:sldId id="385" r:id="rId16"/>
    <p:sldId id="400" r:id="rId17"/>
    <p:sldId id="389" r:id="rId18"/>
    <p:sldId id="388" r:id="rId19"/>
    <p:sldId id="406" r:id="rId20"/>
    <p:sldId id="397" r:id="rId21"/>
    <p:sldId id="386" r:id="rId22"/>
    <p:sldId id="396" r:id="rId23"/>
    <p:sldId id="391" r:id="rId24"/>
    <p:sldId id="393" r:id="rId25"/>
    <p:sldId id="575" r:id="rId26"/>
    <p:sldId id="380" r:id="rId27"/>
    <p:sldId id="398" r:id="rId28"/>
    <p:sldId id="399" r:id="rId29"/>
    <p:sldId id="362" r:id="rId30"/>
    <p:sldId id="407" r:id="rId31"/>
    <p:sldId id="405" r:id="rId32"/>
    <p:sldId id="322" r:id="rId33"/>
    <p:sldId id="502" r:id="rId34"/>
    <p:sldId id="332" r:id="rId35"/>
    <p:sldId id="330" r:id="rId36"/>
    <p:sldId id="318" r:id="rId37"/>
    <p:sldId id="342" r:id="rId38"/>
    <p:sldId id="345" r:id="rId39"/>
    <p:sldId id="320" r:id="rId40"/>
    <p:sldId id="343" r:id="rId41"/>
    <p:sldId id="401" r:id="rId42"/>
    <p:sldId id="402" r:id="rId43"/>
    <p:sldId id="403" r:id="rId44"/>
    <p:sldId id="404" r:id="rId45"/>
  </p:sldIdLst>
  <p:sldSz cx="9144000" cy="6858000" type="screen4x3"/>
  <p:notesSz cx="6858000" cy="9144000"/>
  <p:custDataLst>
    <p:tags r:id="rId50"/>
  </p:custDataLst>
  <p:defaultTextStyle>
    <a:defPPr>
      <a:defRPr lang="zh-CN"/>
    </a:defPPr>
    <a:lvl1pPr marL="0" indent="0" algn="l" defTabSz="914400" rtl="0" eaLnBrk="1" fontAlgn="base" hangingPunct="1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sz="3600" b="0" i="0" u="none" baseline="0">
        <a:solidFill>
          <a:srgbClr val="FFFF00"/>
        </a:solidFill>
        <a:latin typeface="Times New Roman" panose="02020603050405020304" pitchFamily="18" charset="0"/>
        <a:ea typeface="幼圆" panose="02010509060101010101" pitchFamily="49" charset="-122"/>
      </a:defRPr>
    </a:lvl1pPr>
    <a:lvl2pPr marL="457200" indent="0" algn="l" defTabSz="914400" rtl="0" eaLnBrk="1" fontAlgn="base" hangingPunct="1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sz="3600" b="0" i="0" u="none" baseline="0">
        <a:solidFill>
          <a:srgbClr val="FFFF00"/>
        </a:solidFill>
        <a:latin typeface="Times New Roman" panose="02020603050405020304" pitchFamily="18" charset="0"/>
        <a:ea typeface="幼圆" panose="02010509060101010101" pitchFamily="49" charset="-122"/>
      </a:defRPr>
    </a:lvl2pPr>
    <a:lvl3pPr marL="914400" indent="0" algn="l" defTabSz="914400" rtl="0" eaLnBrk="1" fontAlgn="base" hangingPunct="1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sz="3600" b="0" i="0" u="none" baseline="0">
        <a:solidFill>
          <a:srgbClr val="FFFF00"/>
        </a:solidFill>
        <a:latin typeface="Times New Roman" panose="02020603050405020304" pitchFamily="18" charset="0"/>
        <a:ea typeface="幼圆" panose="02010509060101010101" pitchFamily="49" charset="-122"/>
      </a:defRPr>
    </a:lvl3pPr>
    <a:lvl4pPr marL="1371600" indent="0" algn="l" defTabSz="914400" rtl="0" eaLnBrk="1" fontAlgn="base" hangingPunct="1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sz="3600" b="0" i="0" u="none" baseline="0">
        <a:solidFill>
          <a:srgbClr val="FFFF00"/>
        </a:solidFill>
        <a:latin typeface="Times New Roman" panose="02020603050405020304" pitchFamily="18" charset="0"/>
        <a:ea typeface="幼圆" panose="02010509060101010101" pitchFamily="49" charset="-122"/>
      </a:defRPr>
    </a:lvl4pPr>
    <a:lvl5pPr marL="1828800" indent="0" algn="l" defTabSz="914400" rtl="0" eaLnBrk="1" fontAlgn="base" hangingPunct="1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sz="3600" b="0" i="0" u="none" baseline="0">
        <a:solidFill>
          <a:srgbClr val="FFFF00"/>
        </a:solidFill>
        <a:latin typeface="Times New Roman" panose="02020603050405020304" pitchFamily="18" charset="0"/>
        <a:ea typeface="幼圆" panose="02010509060101010101" pitchFamily="49" charset="-122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2467" autoAdjust="0"/>
  </p:normalViewPr>
  <p:slideViewPr>
    <p:cSldViewPr>
      <p:cViewPr varScale="1">
        <p:scale>
          <a:sx n="79" d="100"/>
          <a:sy n="79" d="100"/>
        </p:scale>
        <p:origin x="0" y="0"/>
      </p:cViewPr>
      <p:guideLst/>
    </p:cSldViewPr>
  </p:slideViewPr>
  <p:notesViewPr>
    <p:cSldViewPr>
      <p:cViewPr varScale="1"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0" Type="http://schemas.openxmlformats.org/officeDocument/2006/relationships/tags" Target="tags/tag6.xml"/><Relationship Id="rId5" Type="http://schemas.openxmlformats.org/officeDocument/2006/relationships/slide" Target="slides/slide1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notesMaster" Target="notesMasters/notesMaster1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5362" name="页眉占位符 228353"/>
          <p:cNvSpPr>
            <a:spLocks noGrp="1"/>
          </p:cNvSpPr>
          <p:nvPr>
            <p:ph type="hdr" sz="quarter" idx="4294967295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kern="1200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kern="1200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kern="1200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kern="1200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3600" b="0" i="0" u="none" kern="1200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3600" b="0" i="0" u="none" kern="1200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3600" b="0" i="0" u="none" kern="1200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3600" b="0" i="0" u="none" kern="1200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defRPr>
            </a:lvl9pPr>
          </a:lstStyle>
          <a:p>
            <a:pPr lvl="0"/>
            <a:endParaRPr lang="zh-CN" altLang="en-US" sz="1200"/>
          </a:p>
        </p:txBody>
      </p:sp>
      <p:sp>
        <p:nvSpPr>
          <p:cNvPr id="15363" name="日期占位符 228354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endParaRPr lang="zh-CN" altLang="en-US" sz="1200"/>
          </a:p>
        </p:txBody>
      </p:sp>
      <p:sp>
        <p:nvSpPr>
          <p:cNvPr id="15364" name="幻灯片图像占位符 228355"/>
          <p:cNvSpPr>
            <a:spLocks noRo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prstClr val="black"/>
            </a:solidFill>
            <a:miter lim="800000"/>
          </a:ln>
        </p:spPr>
      </p:sp>
      <p:sp>
        <p:nvSpPr>
          <p:cNvPr id="15365" name="文本占位符 228356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t>单击此处编辑母版文本样式</a:t>
            </a:r>
          </a:p>
          <a:p>
            <a:pPr lvl="1"/>
            <a:r>
              <a:t>第二级</a:t>
            </a:r>
          </a:p>
          <a:p>
            <a:pPr lvl="2"/>
            <a:r>
              <a:t>第三级</a:t>
            </a:r>
          </a:p>
          <a:p>
            <a:pPr lvl="3"/>
            <a:r>
              <a:t>第四级</a:t>
            </a:r>
          </a:p>
          <a:p>
            <a:pPr lvl="4"/>
            <a:r>
              <a:t>第五级</a:t>
            </a:r>
          </a:p>
        </p:txBody>
      </p:sp>
      <p:sp>
        <p:nvSpPr>
          <p:cNvPr id="15366" name="页脚占位符 228357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200"/>
          </a:p>
        </p:txBody>
      </p:sp>
      <p:sp>
        <p:nvSpPr>
          <p:cNvPr id="15367" name="灯片编号占位符 22835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1168327A-F64B-4185-9F33-16F36E12FDFD}" type="slidenum">
              <a:rPr lang="zh-CN" altLang="en-US" sz="1200"/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266" name="标题 11265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1267" name="副标题 11266"/>
          <p:cNvSpPr>
            <a:spLocks noGrp="1"/>
          </p:cNvSpPr>
          <p:nvPr>
            <p:ph type="subTitle" idx="1"/>
          </p:nvPr>
        </p:nvSpPr>
        <p:spPr>
          <a:xfrm>
            <a:off x="1295400" y="3048000"/>
            <a:ext cx="6400800" cy="685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marL="0" lvl="0" indent="0" algn="ctr">
              <a:buClrTx/>
              <a:buSzTx/>
              <a:buFontTx/>
              <a:buNone/>
              <a:defRPr/>
            </a:lvl1pPr>
            <a:lvl2pPr marL="457200" lvl="1" indent="0" algn="ctr">
              <a:buClrTx/>
              <a:buSzTx/>
              <a:buFontTx/>
              <a:buNone/>
              <a:defRPr/>
            </a:lvl2pPr>
            <a:lvl3pPr marL="914400" lvl="2" indent="0" algn="ctr">
              <a:buClrTx/>
              <a:buSzTx/>
              <a:buFontTx/>
              <a:buNone/>
              <a:defRPr/>
            </a:lvl3pPr>
            <a:lvl4pPr marL="1371600" lvl="3" indent="0" algn="ctr">
              <a:buClrTx/>
              <a:buSzTx/>
              <a:buFontTx/>
              <a:buNone/>
              <a:defRPr/>
            </a:lvl4pPr>
            <a:lvl5pPr marL="1828800" lvl="4" indent="0" algn="ctr">
              <a:buClrTx/>
              <a:buSzTx/>
              <a:buFontTx/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100" name="日期占位符 11267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01" name="页脚占位符 11268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200"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02" name="灯片编号占位符 11269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E2B8495A-15D1-4CD7-977A-B153633AAAEE}" type="slidenum">
              <a:rPr lang="zh-CN" altLang="en-US" sz="1200">
                <a:latin typeface="Trebuchet MS" panose="020B0603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102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102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102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62EBDB4B-E1EE-4496-A0A8-15A730430967}" type="slidenum">
              <a:rPr lang="zh-CN" altLang="en-US" sz="1400">
                <a:latin typeface="Trebuchet MS" panose="020B0603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102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102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102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62EBDB4B-E1EE-4496-A0A8-15A730430967}" type="slidenum">
              <a:rPr lang="zh-CN" altLang="en-US" sz="1400">
                <a:latin typeface="Trebuchet MS" panose="020B0603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6434" name="标题 146433"/>
          <p:cNvSpPr>
            <a:spLocks noGrp="1" noRot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46435" name="副标题 146434"/>
          <p:cNvSpPr>
            <a:spLocks noGrp="1" noRot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marL="0" lvl="0" indent="0" algn="ctr"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lvl1pPr>
            <a:lvl2pPr marL="457200" lvl="1" indent="0" algn="ctr">
              <a:buClr>
                <a:schemeClr val="accent2"/>
              </a:buClr>
              <a:buSzPct val="85000"/>
              <a:buFont typeface="Wingdings" panose="05000000000000000000" pitchFamily="2" charset="2"/>
              <a:buNone/>
              <a:defRPr/>
            </a:lvl2pPr>
            <a:lvl3pPr marL="914400" lvl="2" indent="0" algn="ctr">
              <a:buClr>
                <a:schemeClr val="hlink"/>
              </a:buClr>
              <a:buSzPct val="85000"/>
              <a:buFont typeface="Wingdings" panose="05000000000000000000" pitchFamily="2" charset="2"/>
              <a:buNone/>
              <a:defRPr/>
            </a:lvl3pPr>
            <a:lvl4pPr marL="1371600" lvl="3" indent="0" algn="ctr">
              <a:buClr>
                <a:schemeClr val="accent2"/>
              </a:buClr>
              <a:buSzPct val="90000"/>
              <a:buFont typeface="Wingdings" panose="05000000000000000000" pitchFamily="2" charset="2"/>
              <a:buNone/>
              <a:defRPr/>
            </a:lvl4pPr>
            <a:lvl5pPr marL="1828800" lvl="4" indent="0" algn="ctr">
              <a:buClr>
                <a:schemeClr val="hlink"/>
              </a:buClr>
              <a:buSzPct val="85000"/>
              <a:buFont typeface="Wingdings" panose="05000000000000000000" pitchFamily="2" charset="2"/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5124" name="日期占位符 146435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5" name="页脚占位符 14643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6" name="灯片编号占位符 14643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8C7DE44B-C73E-4385-943C-98D19ACD3219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148" name="日期占位符 3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4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5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B9839F1A-43F1-46F8-9C0A-1854B26332F5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172" name="日期占位符 3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05D0442C-52E4-4BC5-AF6C-39ED8E1E2EF7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01625" y="1905000"/>
            <a:ext cx="4184968" cy="41941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7408" y="1905000"/>
            <a:ext cx="4184968" cy="41941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8196" name="日期占位符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7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8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791FDCB6-31F0-4BE5-B0FC-C6BB7469FD60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9220" name="日期占位符 6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21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22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1430D9F9-94F2-455D-846F-68106EBFE131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0244" name="日期占位符 2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5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6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7DE8DA14-3A96-4394-8C96-4B81295B70CE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45411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fld id="{D2775EB4-8FB5-41F6-96B4-368229824740}" type="datetime1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14541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14541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5EC605A6-C71B-4EB7-935A-2FEA4D5C8375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内容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1268" name="日期占位符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9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0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C327EED8-B298-4A4A-A9E5-C75A5FC1DB83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102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102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102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62EBDB4B-E1EE-4496-A0A8-15A730430967}" type="slidenum">
              <a:rPr lang="zh-CN" altLang="en-US" sz="1400">
                <a:latin typeface="Trebuchet MS" panose="020B0603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图片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2292" name="日期占位符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3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4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79F1A490-30CF-4304-A6DF-BC23A58769E8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标题和竖排文字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3316" name="日期占位符 3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1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1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2069B447-813F-4BF9-A9A3-DCB4C16E39B8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竖版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07188" y="609600"/>
            <a:ext cx="2135188" cy="54895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1625" y="609600"/>
            <a:ext cx="6281784" cy="54895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340" name="日期占位符 3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1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2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58F86E89-CFAA-494A-B332-89D58E23E8A3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2406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2406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2406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24420633-255C-4FEF-A37E-21426C721A39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2406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2406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2406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24420633-255C-4FEF-A37E-21426C721A39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2406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2406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2406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24420633-255C-4FEF-A37E-21426C721A39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2406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2406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2406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24420633-255C-4FEF-A37E-21426C721A39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2406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2406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2406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24420633-255C-4FEF-A37E-21426C721A39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406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2406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2406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24420633-255C-4FEF-A37E-21426C721A39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406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406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2406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24420633-255C-4FEF-A37E-21426C721A39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102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102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102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62EBDB4B-E1EE-4496-A0A8-15A730430967}" type="slidenum">
              <a:rPr lang="zh-CN" altLang="en-US" sz="1400">
                <a:latin typeface="Trebuchet MS" panose="020B0603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2406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2406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2406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24420633-255C-4FEF-A37E-21426C721A39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2406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2406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2406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24420633-255C-4FEF-A37E-21426C721A39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2406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2406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2406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24420633-255C-4FEF-A37E-21426C721A39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2406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2406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2406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24420633-255C-4FEF-A37E-21426C721A39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102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102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102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62EBDB4B-E1EE-4496-A0A8-15A730430967}" type="slidenum">
              <a:rPr lang="zh-CN" altLang="en-US" sz="1400">
                <a:latin typeface="Trebuchet MS" panose="020B0603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102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102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102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62EBDB4B-E1EE-4496-A0A8-15A730430967}" type="slidenum">
              <a:rPr lang="zh-CN" altLang="en-US" sz="1400">
                <a:latin typeface="Trebuchet MS" panose="020B0603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102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102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102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62EBDB4B-E1EE-4496-A0A8-15A730430967}" type="slidenum">
              <a:rPr lang="zh-CN" altLang="en-US" sz="1400">
                <a:latin typeface="Trebuchet MS" panose="020B0603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102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102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62EBDB4B-E1EE-4496-A0A8-15A730430967}" type="slidenum">
              <a:rPr lang="zh-CN" altLang="en-US" sz="1400">
                <a:latin typeface="Trebuchet MS" panose="020B0603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102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102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102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62EBDB4B-E1EE-4496-A0A8-15A730430967}" type="slidenum">
              <a:rPr lang="zh-CN" altLang="en-US" sz="1400">
                <a:latin typeface="Trebuchet MS" panose="020B0603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1024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1024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1024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62EBDB4B-E1EE-4496-A0A8-15A730430967}" type="slidenum">
              <a:rPr lang="zh-CN" altLang="en-US" sz="1400">
                <a:latin typeface="Trebuchet MS" panose="020B0603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file:///D:\qq&#25991;&#20214;\712321467\Image\C2C\Image2\%7b75232B38-A165-1FB7-499C-2E1C792CACB5%7d.png" TargetMode="External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file:///D:\qq&#25991;&#20214;\712321467\Image\C2C\Image2\%7b75232B38-A165-1FB7-499C-2E1C792CACB5%7d.png" TargetMode="External"/><Relationship Id="rId13" Type="http://schemas.openxmlformats.org/officeDocument/2006/relationships/image" Target="../media/image2.png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openxmlformats.org/officeDocument/2006/relationships/image" Target="file:///D:\qq&#25991;&#20214;\712321467\Image\C2C\Image2\%7b75232B38-A165-1FB7-499C-2E1C792CACB5%7d.png" TargetMode="Externa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4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kern="1200" baseline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defRPr>
            </a:lvl1pPr>
          </a:lstStyle>
          <a:p>
            <a:pPr lvl="0"/>
            <a:r>
              <a:t>单击此处编辑母版标题样式</a:t>
            </a:r>
          </a:p>
        </p:txBody>
      </p:sp>
      <p:sp>
        <p:nvSpPr>
          <p:cNvPr id="1027" name="文本占位符 1024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lang="zh-CN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lang="zh-CN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lang="zh-CN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lang="zh-CN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lang="zh-CN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t>单击此处编辑母版文本样式</a:t>
            </a:r>
          </a:p>
          <a:p>
            <a:pPr lvl="1"/>
            <a:r>
              <a:t>第二级</a:t>
            </a:r>
          </a:p>
          <a:p>
            <a:pPr lvl="2"/>
            <a:r>
              <a:t>第三级</a:t>
            </a:r>
          </a:p>
          <a:p>
            <a:pPr lvl="3"/>
            <a:r>
              <a:t>第四级</a:t>
            </a:r>
          </a:p>
          <a:p>
            <a:pPr lvl="4"/>
            <a:r>
              <a:t>第五级</a:t>
            </a:r>
          </a:p>
        </p:txBody>
      </p:sp>
      <p:sp>
        <p:nvSpPr>
          <p:cNvPr id="1028" name="日期占位符 10243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9" name="页脚占位符 10244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30" name="灯片编号占位符 1024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rebuchet MS" panose="020B0603020202020204" pitchFamily="34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62EBDB4B-E1EE-4496-A0A8-15A730430967}" type="slidenum">
              <a:rPr lang="zh-CN" altLang="en-US" sz="1400">
                <a:latin typeface="Trebuchet MS" panose="020B0603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31" name="图片 1073743875" descr="学科网 zxxk.com"/>
          <p:cNvPicPr>
            <a:picLocks noChangeAspect="1"/>
          </p:cNvPicPr>
          <p:nvPr/>
        </p:nvPicPr>
        <p:blipFill>
          <a:blip r:embed="rId13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3600" b="0" i="0" u="none" kern="1200" baseline="0">
          <a:solidFill>
            <a:schemeClr val="tx2"/>
          </a:solidFill>
          <a:latin typeface="宋体" panose="02010600030101010101" pitchFamily="2" charset="-122"/>
          <a:ea typeface="宋体" panose="02010600030101010101" pitchFamily="2" charset="-122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145409"/>
          <p:cNvSpPr>
            <a:spLocks noGrp="1" noRot="1"/>
          </p:cNvSpPr>
          <p:nvPr>
            <p:ph type="title" idx="4294967295"/>
          </p:nvPr>
        </p:nvSpPr>
        <p:spPr>
          <a:xfrm>
            <a:off x="301625" y="609600"/>
            <a:ext cx="854075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+mj-cs"/>
              </a:defRPr>
            </a:lvl1pPr>
          </a:lstStyle>
          <a:p>
            <a:pPr lvl="0"/>
            <a:r>
              <a:t>单击此处编辑母版标题样式</a:t>
            </a:r>
          </a:p>
        </p:txBody>
      </p:sp>
      <p:sp>
        <p:nvSpPr>
          <p:cNvPr id="2051" name="文本占位符 145410"/>
          <p:cNvSpPr>
            <a:spLocks noGrp="1" noRot="1"/>
          </p:cNvSpPr>
          <p:nvPr>
            <p:ph type="body" idx="1"/>
          </p:nvPr>
        </p:nvSpPr>
        <p:spPr>
          <a:xfrm>
            <a:off x="301625" y="1905000"/>
            <a:ext cx="8540750" cy="41941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"/>
              <a:defRPr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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t>单击此处编辑母版文本样式</a:t>
            </a:r>
          </a:p>
          <a:p>
            <a:pPr lvl="1"/>
            <a:r>
              <a:t>第二级</a:t>
            </a:r>
          </a:p>
          <a:p>
            <a:pPr lvl="2"/>
            <a:r>
              <a:t>第三级</a:t>
            </a:r>
          </a:p>
          <a:p>
            <a:pPr lvl="3"/>
            <a:r>
              <a:t>第四级</a:t>
            </a:r>
          </a:p>
          <a:p>
            <a:pPr lvl="4"/>
            <a:r>
              <a:t>第五级</a:t>
            </a:r>
          </a:p>
        </p:txBody>
      </p:sp>
      <p:sp>
        <p:nvSpPr>
          <p:cNvPr id="2052" name="日期占位符 145411"/>
          <p:cNvSpPr>
            <a:spLocks noGrp="1"/>
          </p:cNvSpPr>
          <p:nvPr>
            <p:ph type="dt" sz="half" idx="2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fld id="{D2775EB4-8FB5-41F6-96B4-368229824740}" type="datetime1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3" name="页脚占位符 145412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4" name="灯片编号占位符 145413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5EC605A6-C71B-4EB7-935A-2FEA4D5C8375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55" name="图片 1073743875" descr="学科网 zxxk.com"/>
          <p:cNvPicPr>
            <a:picLocks noChangeAspect="1"/>
          </p:cNvPicPr>
          <p:nvPr/>
        </p:nvPicPr>
        <p:blipFill>
          <a:blip r:embed="rId13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4400" b="0" i="0" u="none" kern="1200" baseline="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anose="05000000000000000000" pitchFamily="2" charset="2"/>
        <a:buChar char="v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anose="05000000000000000000" pitchFamily="2" charset="2"/>
        <a:buChar char="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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 24064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+mj-cs"/>
              </a:defRPr>
            </a:lvl1pPr>
          </a:lstStyle>
          <a:p>
            <a:pPr lvl="0"/>
            <a:r>
              <a:t>单击此处编辑母版标题样式</a:t>
            </a:r>
          </a:p>
        </p:txBody>
      </p:sp>
      <p:sp>
        <p:nvSpPr>
          <p:cNvPr id="3075" name="文本占位符 24064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t>单击此处编辑母版文本样式</a:t>
            </a:r>
          </a:p>
          <a:p>
            <a:pPr lvl="1"/>
            <a:r>
              <a:t>第二级</a:t>
            </a:r>
          </a:p>
          <a:p>
            <a:pPr lvl="2"/>
            <a:r>
              <a:t>第三级</a:t>
            </a:r>
          </a:p>
          <a:p>
            <a:pPr lvl="3"/>
            <a:r>
              <a:t>第四级</a:t>
            </a:r>
          </a:p>
          <a:p>
            <a:pPr lvl="4"/>
            <a:r>
              <a:t>第五级</a:t>
            </a:r>
          </a:p>
        </p:txBody>
      </p:sp>
      <p:sp>
        <p:nvSpPr>
          <p:cNvPr id="3076" name="日期占位符 240643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7" name="页脚占位符 240644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8" name="灯片编号占位符 24064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r"/>
            <a:fld id="{24420633-255C-4FEF-A37E-21426C721A39}" type="slidenum"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79" name="图片 1073743875" descr="学科网 zxxk.com"/>
          <p:cNvPicPr>
            <a:picLocks noChangeAspect="1"/>
          </p:cNvPicPr>
          <p:nvPr/>
        </p:nvPicPr>
        <p:blipFill>
          <a:blip r:embed="rId12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4400" b="0" i="0" u="none" kern="1200" baseline="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600" b="0" i="0" u="none" kern="1200" baseline="0">
          <a:solidFill>
            <a:srgbClr val="FFFF00"/>
          </a:solidFill>
          <a:latin typeface="Times New Roman" panose="02020603050405020304" pitchFamily="18" charset="0"/>
          <a:ea typeface="幼圆" panose="02010509060101010101" pitchFamily="49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5.xml"/><Relationship Id="rId7" Type="http://schemas.openxmlformats.org/officeDocument/2006/relationships/image" Target="../media/image31.png"/><Relationship Id="rId6" Type="http://schemas.openxmlformats.org/officeDocument/2006/relationships/oleObject" Target="../embeddings/oleObject4.bin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3" Type="http://schemas.openxmlformats.org/officeDocument/2006/relationships/oleObject" Target="../embeddings/oleObject3.bin"/><Relationship Id="rId2" Type="http://schemas.openxmlformats.org/officeDocument/2006/relationships/image" Target="../media/image28.png"/><Relationship Id="rId10" Type="http://schemas.openxmlformats.org/officeDocument/2006/relationships/vmlDrawing" Target="../drawings/vmlDrawing2.vml"/><Relationship Id="rId1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37.png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3.vml"/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5.bin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43.jpeg"/><Relationship Id="rId2" Type="http://schemas.openxmlformats.org/officeDocument/2006/relationships/image" Target="../media/image44.jpeg"/><Relationship Id="rId1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.vml"/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47.jpeg"/><Relationship Id="rId3" Type="http://schemas.openxmlformats.org/officeDocument/2006/relationships/image" Target="../media/image13.png"/><Relationship Id="rId2" Type="http://schemas.openxmlformats.org/officeDocument/2006/relationships/oleObject" Target="../embeddings/oleObject6.bin"/><Relationship Id="rId1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60.png"/><Relationship Id="rId3" Type="http://schemas.microsoft.com/office/2007/relationships/media" Target="file:///C:\Documents%20and%20Settings\Administrator\&#26700;&#38754;\&#26032;&#24314;&#25991;&#20214;&#22841;\&#28909;&#36523;&#27963;&#21160;&#38899;&#20048;&#65288;&#27969;&#30021;&#65289;.mp3" TargetMode="External"/><Relationship Id="rId2" Type="http://schemas.openxmlformats.org/officeDocument/2006/relationships/audio" Target="file:///C:\Documents%20and%20Settings\Administrator\&#26700;&#38754;\&#26032;&#24314;&#25991;&#20214;&#22841;\&#28909;&#36523;&#27963;&#21160;&#38899;&#20048;&#65288;&#27969;&#30021;&#65289;.mp3" TargetMode="External"/><Relationship Id="rId1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14.jpeg"/><Relationship Id="rId4" Type="http://schemas.openxmlformats.org/officeDocument/2006/relationships/image" Target="../media/image73.jpeg"/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79.jpeg"/><Relationship Id="rId2" Type="http://schemas.openxmlformats.org/officeDocument/2006/relationships/image" Target="../media/image15.jpeg"/><Relationship Id="rId1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83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image" Target="../media/image14.jpeg"/><Relationship Id="rId7" Type="http://schemas.openxmlformats.org/officeDocument/2006/relationships/image" Target="../media/image13.png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1" Type="http://schemas.openxmlformats.org/officeDocument/2006/relationships/vmlDrawing" Target="../drawings/vmlDrawing1.vml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1.wav"/><Relationship Id="rId3" Type="http://schemas.openxmlformats.org/officeDocument/2006/relationships/image" Target="../media/image16.jpe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audio" Target="../media/audio2.wav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25.jpe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209927"/>
          <p:cNvPicPr>
            <a:picLocks noChangeAspect="1"/>
          </p:cNvPicPr>
          <p:nvPr/>
        </p:nvPicPr>
        <p:blipFill>
          <a:blip r:embed="rId2"/>
          <a:srcRect t="10575" b="50454"/>
          <a:stretch>
            <a:fillRect/>
          </a:stretch>
        </p:blipFill>
        <p:spPr>
          <a:xfrm>
            <a:off x="0" y="725488"/>
            <a:ext cx="9144000" cy="267176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6387" name="图片 1"/>
          <p:cNvPicPr>
            <a:picLocks noChangeAspect="1"/>
          </p:cNvPicPr>
          <p:nvPr/>
        </p:nvPicPr>
        <p:blipFill>
          <a:blip r:embed="rId2"/>
          <a:srcRect t="64816" b="4056"/>
          <a:stretch>
            <a:fillRect/>
          </a:stretch>
        </p:blipFill>
        <p:spPr>
          <a:xfrm>
            <a:off x="0" y="4005263"/>
            <a:ext cx="9144000" cy="213518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本框 221188"/>
          <p:cNvSpPr txBox="1"/>
          <p:nvPr/>
        </p:nvSpPr>
        <p:spPr>
          <a:xfrm>
            <a:off x="468313" y="404813"/>
            <a:ext cx="2771775" cy="5959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en-US" altLang="zh-CN" sz="3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35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从原始宗教仪式到各种现代的化装舞会和狂欢节，人们创作了千奇百怪的面具。现在让我们一起走进面具世界去看一看。</a:t>
            </a:r>
            <a:endParaRPr lang="zh-CN" altLang="en-US" sz="35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0483" name="图片 2211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765175"/>
            <a:ext cx="5616575" cy="5334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7" dur="8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333399 [5]"/>
                                          </p:val>
                                        </p:tav>
                                        <p:tav tm="50000">
                                          <p:val>
                                            <p:strVal val="#009999 [6]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333399 [5]"/>
                                          </p:val>
                                        </p:tav>
                                        <p:tav tm="50000">
                                          <p:val>
                                            <p:strVal val="#009999 [6]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29037"/>
          <p:cNvSpPr/>
          <p:nvPr/>
        </p:nvSpPr>
        <p:spPr>
          <a:xfrm>
            <a:off x="0" y="549275"/>
            <a:ext cx="9144000" cy="575945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  <a:miter lim="800000"/>
          </a:ln>
        </p:spPr>
        <p:txBody>
          <a:bodyPr wrap="none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 algn="ctr"/>
            <a:endParaRPr lang="zh-CN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19458" name="对象 129039"/>
          <p:cNvGraphicFramePr>
            <a:graphicFrameLocks noChangeAspect="1"/>
          </p:cNvGraphicFramePr>
          <p:nvPr/>
        </p:nvGraphicFramePr>
        <p:xfrm>
          <a:off x="4354513" y="549275"/>
          <a:ext cx="230505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" r:id="rId1" imgW="1333500" imgH="3246120" progId="MSPhotoEd.3">
                  <p:embed/>
                </p:oleObj>
              </mc:Choice>
              <mc:Fallback>
                <p:oleObj name="" r:id="rId1" imgW="1333500" imgH="3246120" progId="MSPhotoEd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">
                        <a:lum bright="-6000" contrast="12000"/>
                      </a:blip>
                      <a:stretch>
                        <a:fillRect/>
                      </a:stretch>
                    </p:blipFill>
                    <p:spPr>
                      <a:xfrm>
                        <a:off x="4354513" y="549275"/>
                        <a:ext cx="2305050" cy="56165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文本框 129051"/>
          <p:cNvSpPr txBox="1"/>
          <p:nvPr/>
        </p:nvSpPr>
        <p:spPr>
          <a:xfrm>
            <a:off x="6588125" y="1125538"/>
            <a:ext cx="273685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sz="44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</a:rPr>
              <a:t>古代面具</a:t>
            </a:r>
            <a:endParaRPr lang="zh-CN" altLang="en-US" sz="4400" b="1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  <p:sp>
        <p:nvSpPr>
          <p:cNvPr id="19460" name="矩形 129052"/>
          <p:cNvSpPr/>
          <p:nvPr/>
        </p:nvSpPr>
        <p:spPr>
          <a:xfrm>
            <a:off x="0" y="4292600"/>
            <a:ext cx="2484438" cy="11906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b="1">
                <a:solidFill>
                  <a:srgbClr val="FFFF66"/>
                </a:solidFill>
                <a:latin typeface="Times New Roman" panose="02020603050405020304" pitchFamily="18" charset="0"/>
                <a:ea typeface="幼圆" panose="02010509060101010101" pitchFamily="49" charset="-122"/>
              </a:rPr>
              <a:t>面目狰狞</a:t>
            </a:r>
            <a:endParaRPr lang="zh-CN" altLang="en-US" b="1">
              <a:solidFill>
                <a:srgbClr val="FFFF66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  <a:p>
            <a:pPr lvl="0"/>
            <a:r>
              <a:rPr lang="zh-CN" altLang="en-US" b="1">
                <a:solidFill>
                  <a:srgbClr val="FFFF66"/>
                </a:solidFill>
                <a:latin typeface="Times New Roman" panose="02020603050405020304" pitchFamily="18" charset="0"/>
                <a:ea typeface="幼圆" panose="02010509060101010101" pitchFamily="49" charset="-122"/>
              </a:rPr>
              <a:t>镇宅祭祀</a:t>
            </a:r>
            <a:endParaRPr lang="zh-CN" altLang="en-US" b="1">
              <a:solidFill>
                <a:srgbClr val="FFFF66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  <p:graphicFrame>
        <p:nvGraphicFramePr>
          <p:cNvPr id="19461" name="对象 129053"/>
          <p:cNvGraphicFramePr>
            <a:graphicFrameLocks noChangeAspect="1"/>
          </p:cNvGraphicFramePr>
          <p:nvPr/>
        </p:nvGraphicFramePr>
        <p:xfrm>
          <a:off x="2243138" y="4005263"/>
          <a:ext cx="2041525" cy="216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" r:id="rId3" imgW="2895600" imgH="3063240" progId="MSPhotoEd.3">
                  <p:embed/>
                </p:oleObj>
              </mc:Choice>
              <mc:Fallback>
                <p:oleObj name="" r:id="rId3" imgW="2895600" imgH="3063240" progId="MSPhotoEd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>
                        <a:lum contrast="12000"/>
                      </a:blip>
                      <a:stretch>
                        <a:fillRect/>
                      </a:stretch>
                    </p:blipFill>
                    <p:spPr>
                      <a:xfrm>
                        <a:off x="2243138" y="4005263"/>
                        <a:ext cx="2041525" cy="21605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2" name="图片 1290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25" y="3068638"/>
            <a:ext cx="2151063" cy="309721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aphicFrame>
        <p:nvGraphicFramePr>
          <p:cNvPr id="19463" name="对象 129055"/>
          <p:cNvGraphicFramePr>
            <a:graphicFrameLocks noChangeAspect="1"/>
          </p:cNvGraphicFramePr>
          <p:nvPr/>
        </p:nvGraphicFramePr>
        <p:xfrm>
          <a:off x="179388" y="692150"/>
          <a:ext cx="2259012" cy="324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" r:id="rId6" imgW="2087880" imgH="3208020" progId="MSPhotoEd.3">
                  <p:embed/>
                </p:oleObj>
              </mc:Choice>
              <mc:Fallback>
                <p:oleObj name="" r:id="rId6" imgW="2087880" imgH="3208020" progId="MSPhotoEd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>
                        <a:lum contrast="12000"/>
                      </a:blip>
                      <a:stretch>
                        <a:fillRect/>
                      </a:stretch>
                    </p:blipFill>
                    <p:spPr>
                      <a:xfrm>
                        <a:off x="179388" y="692150"/>
                        <a:ext cx="2259012" cy="3241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 fill="hold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 fill="hold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 fill="hold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1000" fill="hold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 fill="hold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 fill="hold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 fill="hold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000" fill="hold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1000" fill="hold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图片 2529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6250"/>
            <a:ext cx="9144000" cy="58054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pSp>
        <p:nvGrpSpPr>
          <p:cNvPr id="21506" name="组合 252936"/>
          <p:cNvGrpSpPr/>
          <p:nvPr/>
        </p:nvGrpSpPr>
        <p:grpSpPr>
          <a:xfrm>
            <a:off x="611188" y="981075"/>
            <a:ext cx="8142287" cy="4608513"/>
            <a:chOff x="385" y="618"/>
            <a:chExt cx="5129" cy="2903"/>
          </a:xfrm>
        </p:grpSpPr>
        <p:pic>
          <p:nvPicPr>
            <p:cNvPr id="21507" name="图片 252932" descr="颜色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" y="618"/>
              <a:ext cx="2195" cy="2903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pic>
          <p:nvPicPr>
            <p:cNvPr id="21508" name="图片 252935" descr="图片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5" y="754"/>
              <a:ext cx="2679" cy="2676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图片 2693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6250"/>
            <a:ext cx="9144000" cy="58054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pSp>
        <p:nvGrpSpPr>
          <p:cNvPr id="22530" name="组合 269322"/>
          <p:cNvGrpSpPr/>
          <p:nvPr/>
        </p:nvGrpSpPr>
        <p:grpSpPr>
          <a:xfrm>
            <a:off x="874713" y="1052513"/>
            <a:ext cx="7153275" cy="4537075"/>
            <a:chOff x="521" y="663"/>
            <a:chExt cx="4506" cy="2858"/>
          </a:xfrm>
        </p:grpSpPr>
        <p:pic>
          <p:nvPicPr>
            <p:cNvPr id="22531" name="图片 269316" descr="577811975973683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" y="663"/>
              <a:ext cx="2267" cy="2857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pic>
          <p:nvPicPr>
            <p:cNvPr id="22532" name="图片 269319" descr="19195544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03" y="663"/>
              <a:ext cx="1924" cy="2858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2570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6250"/>
            <a:ext cx="9144000" cy="58054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3554" name="图片 2570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1052513"/>
            <a:ext cx="6769100" cy="437991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xit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图片 256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6250"/>
            <a:ext cx="9144000" cy="58054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4578" name="Picture 7"/>
          <p:cNvPicPr>
            <a:picLocks noChangeAspect="1"/>
          </p:cNvPicPr>
          <p:nvPr/>
        </p:nvPicPr>
        <p:blipFill>
          <a:blip r:embed="rId2">
            <a:lum bright="-18000" contrast="24000"/>
          </a:blip>
          <a:stretch>
            <a:fillRect/>
          </a:stretch>
        </p:blipFill>
        <p:spPr>
          <a:xfrm>
            <a:off x="5035550" y="620713"/>
            <a:ext cx="44450" cy="5181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pSp>
        <p:nvGrpSpPr>
          <p:cNvPr id="24579" name="组合 256017"/>
          <p:cNvGrpSpPr/>
          <p:nvPr/>
        </p:nvGrpSpPr>
        <p:grpSpPr>
          <a:xfrm>
            <a:off x="755650" y="981075"/>
            <a:ext cx="7874000" cy="4824413"/>
            <a:chOff x="476" y="527"/>
            <a:chExt cx="4960" cy="3039"/>
          </a:xfrm>
        </p:grpSpPr>
        <p:pic>
          <p:nvPicPr>
            <p:cNvPr id="24580" name="Picture 3" descr="D:\面具\new\5-1.jpg"/>
            <p:cNvPicPr>
              <a:picLocks noChangeAspect="1"/>
            </p:cNvPicPr>
            <p:nvPr/>
          </p:nvPicPr>
          <p:blipFill>
            <a:blip r:embed="rId3">
              <a:lum contrast="6000"/>
            </a:blip>
            <a:stretch>
              <a:fillRect/>
            </a:stretch>
          </p:blipFill>
          <p:spPr>
            <a:xfrm>
              <a:off x="476" y="527"/>
              <a:ext cx="2132" cy="2949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pic>
          <p:nvPicPr>
            <p:cNvPr id="24581" name="Picture 6" descr="C:\Documents and Settings\yr\My Documents\My Pictures\加拿大北美印弟安( Northwest Indian mask, Canada)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2" y="663"/>
              <a:ext cx="2284" cy="2903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</p:grpSp>
      <p:sp>
        <p:nvSpPr>
          <p:cNvPr id="24582" name="Rectangle 4"/>
          <p:cNvSpPr/>
          <p:nvPr/>
        </p:nvSpPr>
        <p:spPr>
          <a:xfrm>
            <a:off x="6178550" y="6411913"/>
            <a:ext cx="3087688" cy="36671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sz="18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紐西蘭原住民面具</a:t>
            </a:r>
            <a:endParaRPr lang="zh-CN" altLang="en-US" sz="180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276483"/>
          <p:cNvPicPr>
            <a:picLocks noChangeAspect="1"/>
          </p:cNvPicPr>
          <p:nvPr/>
        </p:nvPicPr>
        <p:blipFill>
          <a:blip r:embed="rId1"/>
          <a:srcRect b="5052"/>
          <a:stretch>
            <a:fillRect/>
          </a:stretch>
        </p:blipFill>
        <p:spPr>
          <a:xfrm>
            <a:off x="1331913" y="620713"/>
            <a:ext cx="3600450" cy="256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1746" name="文本框 276484"/>
          <p:cNvSpPr/>
          <p:nvPr/>
        </p:nvSpPr>
        <p:spPr>
          <a:xfrm>
            <a:off x="395288" y="692150"/>
            <a:ext cx="733425" cy="23050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eaVert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色彩艳丽</a:t>
            </a:r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pic>
        <p:nvPicPr>
          <p:cNvPr id="31747" name="图片 276485"/>
          <p:cNvPicPr>
            <a:picLocks noChangeAspect="1"/>
          </p:cNvPicPr>
          <p:nvPr/>
        </p:nvPicPr>
        <p:blipFill>
          <a:blip r:embed="rId2"/>
          <a:srcRect l="42124" t="24085" b="10840"/>
          <a:stretch>
            <a:fillRect/>
          </a:stretch>
        </p:blipFill>
        <p:spPr>
          <a:xfrm>
            <a:off x="5076825" y="692150"/>
            <a:ext cx="3167063" cy="25923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1748" name="文本框 276486"/>
          <p:cNvSpPr/>
          <p:nvPr/>
        </p:nvSpPr>
        <p:spPr>
          <a:xfrm>
            <a:off x="8243888" y="836613"/>
            <a:ext cx="733425" cy="2159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eaVert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造型夸张</a:t>
            </a:r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pic>
        <p:nvPicPr>
          <p:cNvPr id="31749" name="图片 2764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735" y="3284538"/>
            <a:ext cx="2376488" cy="31686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1750" name="文本框 276488"/>
          <p:cNvSpPr/>
          <p:nvPr/>
        </p:nvSpPr>
        <p:spPr>
          <a:xfrm>
            <a:off x="4428173" y="3860483"/>
            <a:ext cx="733425" cy="23050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eaVert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材料丰富</a:t>
            </a:r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graphicFrame>
        <p:nvGraphicFramePr>
          <p:cNvPr id="31751" name="对象 276489"/>
          <p:cNvGraphicFramePr>
            <a:graphicFrameLocks noChangeAspect="1"/>
          </p:cNvGraphicFramePr>
          <p:nvPr/>
        </p:nvGraphicFramePr>
        <p:xfrm>
          <a:off x="5364163" y="3429000"/>
          <a:ext cx="2566987" cy="302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" r:id="rId4" imgW="3638550" imgH="4286250" progId="MSPhotoEd.3">
                  <p:embed/>
                </p:oleObj>
              </mc:Choice>
              <mc:Fallback>
                <p:oleObj name="" r:id="rId4" imgW="3638550" imgH="4286250" progId="MSPhotoEd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64163" y="3429000"/>
                        <a:ext cx="2566987" cy="30241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" name="文本框 276490"/>
          <p:cNvSpPr/>
          <p:nvPr/>
        </p:nvSpPr>
        <p:spPr>
          <a:xfrm>
            <a:off x="8027988" y="3716338"/>
            <a:ext cx="733425" cy="23050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eaVert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构思奇特</a:t>
            </a:r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5605" y="3337560"/>
            <a:ext cx="1013460" cy="335153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 anchorCtr="0">
            <a:spAutoFit/>
          </a:bodyPr>
          <a:p>
            <a:pPr lvl="0">
              <a:spcBef>
                <a:spcPct val="50000"/>
              </a:spcBef>
            </a:pPr>
            <a:r>
              <a:rPr lang="zh-CN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现代面具</a:t>
            </a:r>
            <a:endParaRPr lang="zh-CN" alt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 fill="hold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 fill="hold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1000" fill="hold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 fill="hold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 fill="hold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fill="hold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8" grpId="0"/>
      <p:bldP spid="31750" grpId="0"/>
      <p:bldP spid="317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2652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6250"/>
            <a:ext cx="9144000" cy="58054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pSp>
        <p:nvGrpSpPr>
          <p:cNvPr id="25602" name="组合 265220"/>
          <p:cNvGrpSpPr/>
          <p:nvPr/>
        </p:nvGrpSpPr>
        <p:grpSpPr>
          <a:xfrm>
            <a:off x="395288" y="981075"/>
            <a:ext cx="8477250" cy="4678363"/>
            <a:chOff x="249" y="618"/>
            <a:chExt cx="5340" cy="2947"/>
          </a:xfrm>
        </p:grpSpPr>
        <p:pic>
          <p:nvPicPr>
            <p:cNvPr id="25603" name="图片 265218" descr="mianju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" y="663"/>
              <a:ext cx="2903" cy="2809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pic>
          <p:nvPicPr>
            <p:cNvPr id="25604" name="图片 265219" descr="坦桑尼亚的面具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9" y="618"/>
              <a:ext cx="2210" cy="2947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图片 2539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6250"/>
            <a:ext cx="9144000" cy="58054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6626" name="图片 253956"/>
          <p:cNvPicPr>
            <a:picLocks noChangeAspect="1"/>
          </p:cNvPicPr>
          <p:nvPr/>
        </p:nvPicPr>
        <p:blipFill>
          <a:blip r:embed="rId2"/>
          <a:srcRect l="8763" r="6227" b="3378"/>
          <a:stretch>
            <a:fillRect/>
          </a:stretch>
        </p:blipFill>
        <p:spPr>
          <a:xfrm>
            <a:off x="539750" y="1196975"/>
            <a:ext cx="4897438" cy="417671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6627" name="图片 2539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052513"/>
            <a:ext cx="2693988" cy="439261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 fill="hold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xit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0" fill="hold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1000" fill="hold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图片 2641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6250"/>
            <a:ext cx="9144000" cy="58054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7650" name="图片 264194"/>
          <p:cNvPicPr>
            <a:picLocks noChangeAspect="1"/>
          </p:cNvPicPr>
          <p:nvPr/>
        </p:nvPicPr>
        <p:blipFill>
          <a:blip r:embed="rId2"/>
          <a:srcRect l="41807" t="14154"/>
          <a:stretch>
            <a:fillRect/>
          </a:stretch>
        </p:blipFill>
        <p:spPr>
          <a:xfrm>
            <a:off x="4787900" y="1120775"/>
            <a:ext cx="4092575" cy="43957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7651" name="图片 264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1125538"/>
            <a:ext cx="4176713" cy="43751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20" name="WordArt 4"/>
          <p:cNvSpPr>
            <a:spLocks noChangeArrowheads="1" noChangeShapeType="1" noTextEdit="1"/>
          </p:cNvSpPr>
          <p:nvPr/>
        </p:nvSpPr>
        <p:spPr bwMode="auto">
          <a:xfrm>
            <a:off x="714347" y="642918"/>
            <a:ext cx="7405687" cy="247332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kern="10" spc="72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游戏</a:t>
            </a:r>
            <a:r>
              <a:rPr kumimoji="0" lang="en-US" altLang="zh-CN" sz="3600" b="1" i="0" kern="10" spc="72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:“</a:t>
            </a:r>
            <a:r>
              <a:rPr kumimoji="0" lang="zh-CN" altLang="en-US" sz="3600" b="1" i="0" kern="10" spc="72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木头人不许动”</a:t>
            </a:r>
            <a:endParaRPr kumimoji="0" lang="zh-CN" altLang="en-US" sz="3600" b="0" i="0" u="none" strike="noStrike" kern="10" cap="none" spc="720" normalizeH="0" baseline="0" noProof="0" dirty="0">
              <a:ln w="9525">
                <a:solidFill>
                  <a:srgbClr val="0000FF"/>
                </a:solidFill>
                <a:round/>
              </a:ln>
              <a:solidFill>
                <a:srgbClr val="000080"/>
              </a:solidFill>
              <a:effectLst>
                <a:outerShdw dist="35921" dir="2700000" algn="ctr" rotWithShape="0">
                  <a:srgbClr val="B2B2B2">
                    <a:alpha val="80000"/>
                  </a:srgb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0" cap="none" spc="720" normalizeH="0" baseline="0" noProof="0" dirty="0">
              <a:ln w="9525">
                <a:solidFill>
                  <a:srgbClr val="0000FF"/>
                </a:solidFill>
                <a:round/>
              </a:ln>
              <a:solidFill>
                <a:srgbClr val="000080"/>
              </a:solidFill>
              <a:effectLst>
                <a:outerShdw dist="35921" dir="2700000" algn="ctr" rotWithShape="0">
                  <a:srgbClr val="B2B2B2">
                    <a:alpha val="80000"/>
                  </a:srgb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0" cap="none" spc="72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　　用一个此刻你最想展现的表情看着对方，</a:t>
            </a:r>
            <a:endParaRPr kumimoji="0" lang="zh-CN" altLang="en-US" sz="3600" b="0" i="0" u="none" strike="noStrike" kern="10" cap="none" spc="720" normalizeH="0" baseline="0" noProof="0" dirty="0">
              <a:ln w="9525">
                <a:solidFill>
                  <a:srgbClr val="0000FF"/>
                </a:solidFill>
                <a:round/>
              </a:ln>
              <a:solidFill>
                <a:srgbClr val="000080"/>
              </a:solidFill>
              <a:effectLst>
                <a:outerShdw dist="35921" dir="2700000" algn="ctr" rotWithShape="0">
                  <a:srgbClr val="B2B2B2">
                    <a:alpha val="80000"/>
                  </a:srgb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0" cap="none" spc="720" normalizeH="0" baseline="0" noProof="0" dirty="0">
              <a:ln w="9525">
                <a:solidFill>
                  <a:srgbClr val="0000FF"/>
                </a:solidFill>
                <a:round/>
              </a:ln>
              <a:solidFill>
                <a:srgbClr val="000080"/>
              </a:solidFill>
              <a:effectLst>
                <a:outerShdw dist="35921" dir="2700000" algn="ctr" rotWithShape="0">
                  <a:srgbClr val="B2B2B2">
                    <a:alpha val="80000"/>
                  </a:srgb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0" cap="none" spc="72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不要动，不要笑，不要露出你的大门牙。 </a:t>
            </a:r>
            <a:endParaRPr kumimoji="0" lang="zh-CN" altLang="en-US" sz="3600" b="0" i="0" u="none" strike="noStrike" kern="10" cap="none" spc="720" normalizeH="0" baseline="0" noProof="0" dirty="0">
              <a:ln w="9525">
                <a:solidFill>
                  <a:srgbClr val="0000FF"/>
                </a:solidFill>
                <a:round/>
              </a:ln>
              <a:solidFill>
                <a:srgbClr val="000080"/>
              </a:solidFill>
              <a:effectLst>
                <a:outerShdw dist="35921" dir="2700000" algn="ctr" rotWithShape="0">
                  <a:srgbClr val="B2B2B2">
                    <a:alpha val="80000"/>
                  </a:srgb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pic>
        <p:nvPicPr>
          <p:cNvPr id="51201" name="图片 2734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125" y="3836670"/>
            <a:ext cx="7596505" cy="284861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图片 2590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6250"/>
            <a:ext cx="9144000" cy="58054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pSp>
        <p:nvGrpSpPr>
          <p:cNvPr id="28674" name="组合 259107"/>
          <p:cNvGrpSpPr/>
          <p:nvPr/>
        </p:nvGrpSpPr>
        <p:grpSpPr>
          <a:xfrm>
            <a:off x="827088" y="981075"/>
            <a:ext cx="7604125" cy="4681538"/>
            <a:chOff x="612" y="618"/>
            <a:chExt cx="4790" cy="2949"/>
          </a:xfrm>
        </p:grpSpPr>
        <p:pic>
          <p:nvPicPr>
            <p:cNvPr id="28675" name="图片 259105" descr="144617-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5" y="618"/>
              <a:ext cx="2567" cy="2949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pic>
          <p:nvPicPr>
            <p:cNvPr id="28676" name="图片 259106" descr="图片20"/>
            <p:cNvPicPr>
              <a:picLocks noChangeAspect="1"/>
            </p:cNvPicPr>
            <p:nvPr/>
          </p:nvPicPr>
          <p:blipFill>
            <a:blip r:embed="rId3"/>
            <a:srcRect l="27561" t="7871" r="33053" b="5498"/>
            <a:stretch>
              <a:fillRect/>
            </a:stretch>
          </p:blipFill>
          <p:spPr>
            <a:xfrm>
              <a:off x="612" y="618"/>
              <a:ext cx="1905" cy="2948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图片 2611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6250"/>
            <a:ext cx="9144000" cy="58054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aphicFrame>
        <p:nvGraphicFramePr>
          <p:cNvPr id="29698" name="对象 261123"/>
          <p:cNvGraphicFramePr>
            <a:graphicFrameLocks noChangeAspect="1"/>
          </p:cNvGraphicFramePr>
          <p:nvPr/>
        </p:nvGraphicFramePr>
        <p:xfrm>
          <a:off x="4918075" y="1187450"/>
          <a:ext cx="3614738" cy="425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" r:id="rId2" imgW="3638550" imgH="4286250" progId="MSPhotoEd.3">
                  <p:embed/>
                </p:oleObj>
              </mc:Choice>
              <mc:Fallback>
                <p:oleObj name="" r:id="rId2" imgW="3638550" imgH="4286250" progId="MSPhotoEd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18075" y="1187450"/>
                        <a:ext cx="3614738" cy="4257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9" name="图片 2611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88" y="1052513"/>
            <a:ext cx="3617912" cy="44831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 fill="hold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fill="hold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图片 2611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6250"/>
            <a:ext cx="9144000" cy="58054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7169" name="Picture 4" descr="面具北美印第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5" y="1007110"/>
            <a:ext cx="3778885" cy="4498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5" descr="2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655" y="1141095"/>
            <a:ext cx="3480435" cy="43643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矩形 246790"/>
          <p:cNvSpPr/>
          <p:nvPr/>
        </p:nvSpPr>
        <p:spPr>
          <a:xfrm>
            <a:off x="3851275" y="3141663"/>
            <a:ext cx="4648200" cy="649287"/>
          </a:xfrm>
          <a:solidFill>
            <a:srgbClr val="800000"/>
          </a:solidFill>
          <a:ln>
            <a:solidFill>
              <a:prstClr val="black"/>
            </a:solidFill>
            <a:round/>
          </a:ln>
        </p:spPr>
        <p:txBody>
          <a:bodyPr wrap="none" fromWordArt="1" anchor="t" anchorCtr="0">
            <a:prstTxWarp prst="textPlain">
              <a:avLst/>
            </a:prstTxWarp>
          </a:bodyPr>
          <a:lstStyle/>
          <a:p>
            <a:pPr algn="ctr"/>
            <a:r>
              <a:rPr sz="3600" b="1" kern="10">
                <a:ln>
                  <a:solidFill>
                    <a:prstClr val="black"/>
                  </a:solidFill>
                  <a:round/>
                </a:ln>
                <a:solidFill>
                  <a:srgbClr val="800000"/>
                </a:solidFill>
                <a:latin typeface="黑体" panose="02010609060101010101" charset="-122"/>
              </a:rPr>
              <a:t>这些面具有什么特点？</a:t>
            </a:r>
            <a:endParaRPr sz="3600" b="1" kern="10">
              <a:ln>
                <a:solidFill>
                  <a:prstClr val="black"/>
                </a:solidFill>
                <a:round/>
              </a:ln>
              <a:solidFill>
                <a:srgbClr val="800000"/>
              </a:solidFill>
              <a:latin typeface="黑体" panose="02010609060101010101" charset="-122"/>
            </a:endParaRPr>
          </a:p>
        </p:txBody>
      </p:sp>
      <p:sp>
        <p:nvSpPr>
          <p:cNvPr id="30723" name="矩形 246792"/>
          <p:cNvSpPr/>
          <p:nvPr/>
        </p:nvSpPr>
        <p:spPr>
          <a:xfrm>
            <a:off x="2051050" y="1844675"/>
            <a:ext cx="6262688" cy="574675"/>
          </a:xfrm>
          <a:solidFill>
            <a:srgbClr val="000080"/>
          </a:solidFill>
          <a:ln>
            <a:solidFill>
              <a:prstClr val="black"/>
            </a:solidFill>
            <a:round/>
          </a:ln>
        </p:spPr>
        <p:txBody>
          <a:bodyPr wrap="none" fromWordArt="1" anchor="t" anchorCtr="0">
            <a:prstTxWarp prst="textPlain">
              <a:avLst/>
            </a:prstTxWarp>
          </a:bodyPr>
          <a:lstStyle/>
          <a:p>
            <a:pPr algn="ctr"/>
            <a:r>
              <a:rPr sz="3600" b="1" kern="10">
                <a:ln>
                  <a:solidFill>
                    <a:prstClr val="black"/>
                  </a:solidFill>
                  <a:round/>
                </a:ln>
                <a:solidFill>
                  <a:srgbClr val="000080"/>
                </a:solidFill>
                <a:latin typeface="黑体" panose="02010609060101010101" charset="-122"/>
              </a:rPr>
              <a:t>你们还见过什么样的面具？</a:t>
            </a:r>
            <a:endParaRPr sz="3600" b="1" kern="10">
              <a:ln>
                <a:solidFill>
                  <a:prstClr val="black"/>
                </a:solidFill>
                <a:round/>
              </a:ln>
              <a:solidFill>
                <a:srgbClr val="000080"/>
              </a:solidFill>
              <a:latin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 fill="hold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26624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42" t="7076" r="22480" b="3226"/>
          <a:stretch>
            <a:fillRect/>
          </a:stretch>
        </p:blipFill>
        <p:spPr>
          <a:xfrm>
            <a:off x="5580063" y="0"/>
            <a:ext cx="2951162" cy="3025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32771" name="图片 2662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450" y="115888"/>
            <a:ext cx="2952750" cy="27368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32772" name="图片 2662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163" y="3573463"/>
            <a:ext cx="3168650" cy="29337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32773" name="图片 26624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179"/>
          <a:stretch>
            <a:fillRect/>
          </a:stretch>
        </p:blipFill>
        <p:spPr>
          <a:xfrm>
            <a:off x="1331913" y="3860800"/>
            <a:ext cx="3455987" cy="29972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2774" name="矩形 266253"/>
          <p:cNvSpPr/>
          <p:nvPr/>
        </p:nvSpPr>
        <p:spPr>
          <a:xfrm>
            <a:off x="1187450" y="2924175"/>
            <a:ext cx="6400800" cy="1028700"/>
          </a:xfrm>
          <a:solidFill>
            <a:srgbClr val="993300"/>
          </a:solidFill>
          <a:ln w="15875">
            <a:solidFill>
              <a:srgbClr val="993300"/>
            </a:solidFill>
            <a:round/>
          </a:ln>
        </p:spPr>
        <p:txBody>
          <a:bodyPr wrap="none" fromWordArt="1" anchor="t" anchorCtr="0">
            <a:prstTxWarp prst="textSlantUp">
              <a:avLst/>
            </a:prstTxWarp>
          </a:bodyPr>
          <a:lstStyle/>
          <a:p>
            <a:pPr algn="ctr"/>
            <a:r>
              <a:rPr sz="3600" kern="10">
                <a:ln w="15875">
                  <a:solidFill>
                    <a:srgbClr val="993300"/>
                  </a:solidFill>
                  <a:round/>
                </a:ln>
                <a:solidFill>
                  <a:srgbClr val="993300"/>
                </a:solidFill>
                <a:latin typeface="宋体" panose="02010600030101010101" pitchFamily="2" charset="-122"/>
              </a:rPr>
              <a:t>你能找到这些面具中的表情吗？</a:t>
            </a:r>
            <a:endParaRPr sz="3600" kern="10">
              <a:ln w="15875">
                <a:solidFill>
                  <a:srgbClr val="993300"/>
                </a:solidFill>
                <a:round/>
              </a:ln>
              <a:solidFill>
                <a:srgbClr val="9933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 fill="hold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 fill="hold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 fill="hold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 fill="hold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 fill="hold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图片 268291"/>
          <p:cNvPicPr>
            <a:picLocks noChangeAspect="1"/>
          </p:cNvPicPr>
          <p:nvPr/>
        </p:nvPicPr>
        <p:blipFill>
          <a:blip r:embed="rId1"/>
          <a:srcRect b="74466"/>
          <a:stretch>
            <a:fillRect/>
          </a:stretch>
        </p:blipFill>
        <p:spPr>
          <a:xfrm>
            <a:off x="2771775" y="0"/>
            <a:ext cx="6372225" cy="11969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33794" name="图片 268292"/>
          <p:cNvPicPr>
            <a:picLocks noChangeAspect="1"/>
          </p:cNvPicPr>
          <p:nvPr/>
        </p:nvPicPr>
        <p:blipFill>
          <a:blip r:embed="rId1"/>
          <a:srcRect t="25536" b="50198"/>
          <a:stretch>
            <a:fillRect/>
          </a:stretch>
        </p:blipFill>
        <p:spPr>
          <a:xfrm>
            <a:off x="0" y="5589588"/>
            <a:ext cx="6084888" cy="126841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33795" name="图片 268293"/>
          <p:cNvPicPr>
            <a:picLocks noChangeAspect="1"/>
          </p:cNvPicPr>
          <p:nvPr/>
        </p:nvPicPr>
        <p:blipFill>
          <a:blip r:embed="rId1"/>
          <a:srcRect l="50466" t="50451" b="25922"/>
          <a:stretch>
            <a:fillRect/>
          </a:stretch>
        </p:blipFill>
        <p:spPr>
          <a:xfrm>
            <a:off x="0" y="0"/>
            <a:ext cx="2843213" cy="11969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33796" name="图片 268294"/>
          <p:cNvPicPr>
            <a:picLocks noChangeAspect="1"/>
          </p:cNvPicPr>
          <p:nvPr/>
        </p:nvPicPr>
        <p:blipFill>
          <a:blip r:embed="rId1"/>
          <a:srcRect l="51746" t="74726" b="2985"/>
          <a:stretch>
            <a:fillRect/>
          </a:stretch>
        </p:blipFill>
        <p:spPr>
          <a:xfrm>
            <a:off x="6084888" y="5589588"/>
            <a:ext cx="3059112" cy="126841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3797" name="文本框 268296"/>
          <p:cNvSpPr txBox="1"/>
          <p:nvPr/>
        </p:nvSpPr>
        <p:spPr>
          <a:xfrm>
            <a:off x="323850" y="2420938"/>
            <a:ext cx="8496300" cy="17532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en-US" altLang="zh-CN" sz="5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     </a:t>
            </a:r>
            <a:r>
              <a:rPr lang="zh-CN" altLang="en-US"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</a:rPr>
              <a:t>面具是虚构出来的脸，是夸张</a:t>
            </a:r>
            <a:r>
              <a:rPr lang="zh-CN" altLang="en-US"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</a:rPr>
              <a:t>表情</a:t>
            </a:r>
            <a:r>
              <a:rPr lang="zh-CN" altLang="en-US"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</a:rPr>
              <a:t>的</a:t>
            </a:r>
            <a:r>
              <a:rPr lang="zh-CN" altLang="en-US"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+mn-ea"/>
              </a:rPr>
              <a:t>定格</a:t>
            </a:r>
            <a:r>
              <a:rPr lang="zh-CN" altLang="en-US"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</a:rPr>
              <a:t>。</a:t>
            </a:r>
            <a:endParaRPr lang="zh-CN" altLang="en-US" sz="54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7" dur="8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3366ff [5]"/>
                                          </p:val>
                                        </p:tav>
                                        <p:tav tm="50000">
                                          <p:val>
                                            <p:strVal val="#dc5900 [6]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3366ff [5]"/>
                                          </p:val>
                                        </p:tav>
                                        <p:tav tm="50000">
                                          <p:val>
                                            <p:strVal val="#dc5900 [6]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矩形 212995"/>
          <p:cNvSpPr/>
          <p:nvPr/>
        </p:nvSpPr>
        <p:spPr>
          <a:xfrm>
            <a:off x="539750" y="1844675"/>
            <a:ext cx="2159000" cy="647700"/>
          </a:xfrm>
          <a:solidFill>
            <a:srgbClr val="008000"/>
          </a:solidFill>
          <a:ln>
            <a:noFill/>
            <a:miter lim="800000"/>
          </a:ln>
        </p:spPr>
        <p:txBody>
          <a:bodyPr wrap="none" fromWordArt="1" anchor="t" anchorCtr="0">
            <a:prstTxWarp prst="textPlain">
              <a:avLst/>
            </a:prstTxWarp>
          </a:bodyPr>
          <a:lstStyle/>
          <a:p>
            <a:pPr algn="ctr"/>
            <a:r>
              <a:rPr sz="3600" b="1">
                <a:ln>
                  <a:noFill/>
                </a:ln>
                <a:solidFill>
                  <a:srgbClr val="008000"/>
                </a:solidFill>
                <a:latin typeface="黑体" panose="02010609060101010101" charset="-122"/>
              </a:rPr>
              <a:t>看一看</a:t>
            </a:r>
            <a:endParaRPr sz="3600" b="1">
              <a:ln>
                <a:noFill/>
              </a:ln>
              <a:solidFill>
                <a:srgbClr val="008000"/>
              </a:solidFill>
              <a:latin typeface="黑体" panose="02010609060101010101" charset="-122"/>
            </a:endParaRPr>
          </a:p>
        </p:txBody>
      </p:sp>
      <p:sp>
        <p:nvSpPr>
          <p:cNvPr id="35843" name="矩形 212996"/>
          <p:cNvSpPr/>
          <p:nvPr/>
        </p:nvSpPr>
        <p:spPr>
          <a:xfrm>
            <a:off x="684213" y="3141663"/>
            <a:ext cx="2016125" cy="720725"/>
          </a:xfrm>
          <a:solidFill>
            <a:srgbClr val="800080"/>
          </a:solidFill>
          <a:ln>
            <a:noFill/>
            <a:miter lim="800000"/>
          </a:ln>
        </p:spPr>
        <p:txBody>
          <a:bodyPr wrap="none" fromWordArt="1" anchor="t" anchorCtr="0">
            <a:prstTxWarp prst="textPlain">
              <a:avLst/>
            </a:prstTxWarp>
          </a:bodyPr>
          <a:lstStyle/>
          <a:p>
            <a:pPr algn="ctr"/>
            <a:r>
              <a:rPr sz="5400" b="1">
                <a:ln>
                  <a:noFill/>
                </a:ln>
                <a:solidFill>
                  <a:srgbClr val="800080"/>
                </a:solidFill>
                <a:latin typeface="黑体" panose="02010609060101010101" charset="-122"/>
              </a:rPr>
              <a:t>议一议</a:t>
            </a:r>
            <a:endParaRPr sz="5400" b="1">
              <a:ln>
                <a:noFill/>
              </a:ln>
              <a:solidFill>
                <a:srgbClr val="800080"/>
              </a:solidFill>
              <a:latin typeface="黑体" panose="02010609060101010101" charset="-122"/>
            </a:endParaRPr>
          </a:p>
        </p:txBody>
      </p:sp>
      <p:sp>
        <p:nvSpPr>
          <p:cNvPr id="35844" name="矩形 212997"/>
          <p:cNvSpPr/>
          <p:nvPr/>
        </p:nvSpPr>
        <p:spPr>
          <a:xfrm>
            <a:off x="611188" y="4797425"/>
            <a:ext cx="2087562" cy="719138"/>
          </a:xfrm>
          <a:solidFill>
            <a:schemeClr val="tx2"/>
          </a:solidFill>
          <a:ln>
            <a:noFill/>
            <a:miter lim="800000"/>
          </a:ln>
        </p:spPr>
        <p:txBody>
          <a:bodyPr wrap="none" fromWordArt="1" anchor="t" anchorCtr="0">
            <a:prstTxWarp prst="textPlain">
              <a:avLst/>
            </a:prstTxWarp>
          </a:bodyPr>
          <a:lstStyle/>
          <a:p>
            <a:pPr algn="ctr"/>
            <a:r>
              <a:rPr sz="5400" b="1">
                <a:ln>
                  <a:noFill/>
                </a:ln>
                <a:solidFill>
                  <a:schemeClr val="tx2"/>
                </a:solidFill>
                <a:latin typeface="黑体" panose="02010609060101010101" charset="-122"/>
              </a:rPr>
              <a:t>说一说</a:t>
            </a:r>
            <a:endParaRPr sz="5400" b="1">
              <a:ln>
                <a:noFill/>
              </a:ln>
              <a:solidFill>
                <a:schemeClr val="tx2"/>
              </a:solidFill>
              <a:latin typeface="黑体" panose="02010609060101010101" charset="-122"/>
            </a:endParaRPr>
          </a:p>
        </p:txBody>
      </p:sp>
      <p:sp>
        <p:nvSpPr>
          <p:cNvPr id="35845" name="文本框 212998"/>
          <p:cNvSpPr/>
          <p:nvPr/>
        </p:nvSpPr>
        <p:spPr>
          <a:xfrm>
            <a:off x="2843213" y="3221038"/>
            <a:ext cx="4860925" cy="6413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幼圆" panose="02010509060101010101" pitchFamily="49" charset="-122"/>
              </a:rPr>
              <a:t>它是用哪种方法表现的</a:t>
            </a:r>
            <a:r>
              <a:rPr lang="en-US" altLang="zh-CN" b="1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endParaRPr lang="en-US" altLang="zh-CN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6" name="文本框 213000"/>
          <p:cNvSpPr/>
          <p:nvPr/>
        </p:nvSpPr>
        <p:spPr>
          <a:xfrm>
            <a:off x="2878138" y="4875530"/>
            <a:ext cx="6265862" cy="6413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幼圆" panose="02010509060101010101" pitchFamily="49" charset="-122"/>
              </a:rPr>
              <a:t>这种表现方法有什么特点？</a:t>
            </a:r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  <p:sp>
        <p:nvSpPr>
          <p:cNvPr id="35847" name="文本框 213001"/>
          <p:cNvSpPr txBox="1"/>
          <p:nvPr/>
        </p:nvSpPr>
        <p:spPr>
          <a:xfrm>
            <a:off x="2878138" y="1844358"/>
            <a:ext cx="5976937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b="1">
                <a:solidFill>
                  <a:srgbClr val="000000"/>
                </a:solidFill>
                <a:effectLst/>
                <a:latin typeface="幼圆" panose="02010509060101010101" pitchFamily="49" charset="-122"/>
                <a:cs typeface="幼圆" panose="02010509060101010101" pitchFamily="49" charset="-122"/>
              </a:rPr>
              <a:t>这个面具有什么样的表情</a:t>
            </a:r>
            <a:r>
              <a:rPr lang="en-US" altLang="zh-CN" b="1">
                <a:solidFill>
                  <a:srgbClr val="000000"/>
                </a:solidFill>
                <a:effectLst/>
                <a:latin typeface="幼圆" panose="02010509060101010101" pitchFamily="49" charset="-122"/>
                <a:cs typeface="幼圆" panose="02010509060101010101" pitchFamily="49" charset="-122"/>
              </a:rPr>
              <a:t>?</a:t>
            </a:r>
            <a:endParaRPr lang="en-US" altLang="zh-CN" b="1">
              <a:solidFill>
                <a:srgbClr val="000000"/>
              </a:solidFill>
              <a:effectLst/>
              <a:latin typeface="幼圆" panose="02010509060101010101" pitchFamily="49" charset="-122"/>
              <a:cs typeface="幼圆" panose="020105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 fill="hold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 fill="hold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 fill="hold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 fill="hold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 fill="hold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 fill="hold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 fill="hold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 fill="hold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 fill="hold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, 0; 0.125,0.2665; 0.25,0.4; 0.375,0.465; 0.5,0.5;  0.625,0.535; 0.75,0.6; 0.875,0.7335; 1,1" fill="hold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2" tmFilter="0, 0; 0.125,0.2665; 0.25,0.4; 0.375,0.465; 0.5,0.5;  0.625,0.535; 0.75,0.6; 0.875,0.7335; 1,1" fill="hold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 fill="hold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  <p:bldP spid="35846" grpId="0"/>
      <p:bldP spid="358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矩形 277507"/>
          <p:cNvSpPr/>
          <p:nvPr/>
        </p:nvSpPr>
        <p:spPr>
          <a:xfrm>
            <a:off x="3851275" y="1341438"/>
            <a:ext cx="4176713" cy="649287"/>
          </a:xfrm>
          <a:solidFill>
            <a:srgbClr val="800080"/>
          </a:solidFill>
          <a:ln>
            <a:noFill/>
            <a:miter lim="800000"/>
          </a:ln>
        </p:spPr>
        <p:txBody>
          <a:bodyPr wrap="none" fromWordArt="1" anchor="t" anchorCtr="0">
            <a:prstTxWarp prst="textPlain">
              <a:avLst/>
            </a:prstTxWarp>
          </a:bodyPr>
          <a:lstStyle/>
          <a:p>
            <a:pPr algn="ctr"/>
            <a:r>
              <a:rPr sz="3600" b="1">
                <a:ln>
                  <a:noFill/>
                </a:ln>
                <a:solidFill>
                  <a:srgbClr val="800080"/>
                </a:solidFill>
                <a:latin typeface="黑体" panose="02010609060101010101" charset="-122"/>
              </a:rPr>
              <a:t>面具制作小技巧</a:t>
            </a:r>
            <a:endParaRPr sz="3600" b="1">
              <a:ln>
                <a:noFill/>
              </a:ln>
              <a:solidFill>
                <a:srgbClr val="800080"/>
              </a:solidFill>
              <a:latin typeface="黑体" panose="02010609060101010101" charset="-122"/>
            </a:endParaRPr>
          </a:p>
        </p:txBody>
      </p:sp>
      <p:sp>
        <p:nvSpPr>
          <p:cNvPr id="36867" name="矩形 277509"/>
          <p:cNvSpPr/>
          <p:nvPr/>
        </p:nvSpPr>
        <p:spPr>
          <a:xfrm>
            <a:off x="468313" y="1268413"/>
            <a:ext cx="2951162" cy="720725"/>
          </a:xfrm>
          <a:solidFill>
            <a:srgbClr val="003366"/>
          </a:solidFill>
          <a:ln>
            <a:noFill/>
            <a:miter lim="800000"/>
          </a:ln>
        </p:spPr>
        <p:txBody>
          <a:bodyPr wrap="none" fromWordArt="1" anchor="t" anchorCtr="0">
            <a:prstTxWarp prst="textPlain">
              <a:avLst/>
            </a:prstTxWarp>
          </a:bodyPr>
          <a:lstStyle/>
          <a:p>
            <a:pPr algn="ctr"/>
            <a:r>
              <a:rPr sz="3600" b="1">
                <a:ln>
                  <a:noFill/>
                </a:ln>
                <a:solidFill>
                  <a:srgbClr val="003366"/>
                </a:solidFill>
                <a:latin typeface="黑体" panose="02010609060101010101" charset="-122"/>
              </a:rPr>
              <a:t>你找到了吗？</a:t>
            </a:r>
            <a:endParaRPr sz="3600" b="1">
              <a:ln>
                <a:noFill/>
              </a:ln>
              <a:solidFill>
                <a:srgbClr val="003366"/>
              </a:solidFill>
              <a:latin typeface="黑体" panose="02010609060101010101" charset="-122"/>
            </a:endParaRPr>
          </a:p>
        </p:txBody>
      </p:sp>
      <p:grpSp>
        <p:nvGrpSpPr>
          <p:cNvPr id="36868" name="组合 277540"/>
          <p:cNvGrpSpPr/>
          <p:nvPr/>
        </p:nvGrpSpPr>
        <p:grpSpPr>
          <a:xfrm>
            <a:off x="755650" y="2133600"/>
            <a:ext cx="1860550" cy="1944688"/>
            <a:chOff x="476" y="1344"/>
            <a:chExt cx="1172" cy="1225"/>
          </a:xfrm>
        </p:grpSpPr>
        <p:sp>
          <p:nvSpPr>
            <p:cNvPr id="36869" name="椭圆 277510"/>
            <p:cNvSpPr/>
            <p:nvPr/>
          </p:nvSpPr>
          <p:spPr>
            <a:xfrm>
              <a:off x="476" y="1480"/>
              <a:ext cx="1089" cy="1089"/>
            </a:xfrm>
            <a:prstGeom prst="ellipse">
              <a:avLst/>
            </a:prstGeom>
            <a:solidFill>
              <a:schemeClr val="accent2"/>
            </a:solidFill>
            <a:ln>
              <a:noFill/>
              <a:miter lim="800000"/>
            </a:ln>
          </p:spPr>
          <p:txBody>
            <a:bodyPr anchor="t" anchorCtr="0"/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</a:lstStyle>
            <a:p>
              <a:pPr lvl="0"/>
              <a:endParaRPr lang="zh-CN" altLang="en-US">
                <a:latin typeface="Times New Roman" panose="02020603050405020304" pitchFamily="18" charset="0"/>
                <a:ea typeface="幼圆" panose="02010509060101010101" pitchFamily="49" charset="-122"/>
              </a:endParaRPr>
            </a:p>
          </p:txBody>
        </p:sp>
        <p:sp>
          <p:nvSpPr>
            <p:cNvPr id="36870" name="矩形 277512"/>
            <p:cNvSpPr/>
            <p:nvPr/>
          </p:nvSpPr>
          <p:spPr>
            <a:xfrm>
              <a:off x="703" y="1344"/>
              <a:ext cx="945" cy="107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</a:lstStyle>
            <a:p>
              <a:pPr lvl="0">
                <a:lnSpc>
                  <a:spcPct val="155000"/>
                </a:lnSpc>
              </a:pPr>
              <a:r>
                <a:rPr lang="zh-CN" altLang="en-US" sz="6800" b="1">
                  <a:solidFill>
                    <a:srgbClr val="FFFF66"/>
                  </a:solidFill>
                  <a:latin typeface="Arial" panose="020B0604020202020204" pitchFamily="34" charset="0"/>
                  <a:ea typeface="黑体" panose="02010609060101010101" charset="-122"/>
                </a:rPr>
                <a:t>剪</a:t>
              </a:r>
              <a:endParaRPr lang="zh-CN" altLang="en-US" sz="6800" b="1">
                <a:solidFill>
                  <a:srgbClr val="FFFF66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</p:grpSp>
      <p:grpSp>
        <p:nvGrpSpPr>
          <p:cNvPr id="36871" name="组合 277541"/>
          <p:cNvGrpSpPr/>
          <p:nvPr/>
        </p:nvGrpSpPr>
        <p:grpSpPr>
          <a:xfrm>
            <a:off x="3779838" y="2205038"/>
            <a:ext cx="1697037" cy="1984375"/>
            <a:chOff x="2381" y="1389"/>
            <a:chExt cx="1069" cy="1250"/>
          </a:xfrm>
        </p:grpSpPr>
        <p:sp>
          <p:nvSpPr>
            <p:cNvPr id="36872" name="椭圆 277523"/>
            <p:cNvSpPr/>
            <p:nvPr/>
          </p:nvSpPr>
          <p:spPr>
            <a:xfrm>
              <a:off x="2381" y="1570"/>
              <a:ext cx="1069" cy="1069"/>
            </a:xfrm>
            <a:prstGeom prst="ellipse">
              <a:avLst/>
            </a:prstGeom>
            <a:solidFill>
              <a:srgbClr val="800080"/>
            </a:solidFill>
            <a:ln>
              <a:noFill/>
              <a:miter lim="800000"/>
            </a:ln>
          </p:spPr>
          <p:txBody>
            <a:bodyPr anchor="t" anchorCtr="0"/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</a:lstStyle>
            <a:p>
              <a:pPr lvl="0"/>
              <a:endParaRPr lang="zh-CN" altLang="en-US">
                <a:latin typeface="Times New Roman" panose="02020603050405020304" pitchFamily="18" charset="0"/>
                <a:ea typeface="幼圆" panose="02010509060101010101" pitchFamily="49" charset="-122"/>
              </a:endParaRPr>
            </a:p>
          </p:txBody>
        </p:sp>
        <p:sp>
          <p:nvSpPr>
            <p:cNvPr id="36873" name="矩形 277524"/>
            <p:cNvSpPr/>
            <p:nvPr/>
          </p:nvSpPr>
          <p:spPr>
            <a:xfrm>
              <a:off x="2562" y="1389"/>
              <a:ext cx="764" cy="1071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</a:lstStyle>
            <a:p>
              <a:pPr lvl="0">
                <a:lnSpc>
                  <a:spcPct val="155000"/>
                </a:lnSpc>
              </a:pPr>
              <a:r>
                <a:rPr lang="zh-CN" altLang="en-US" sz="6800" b="1">
                  <a:solidFill>
                    <a:srgbClr val="FFCCFF"/>
                  </a:solidFill>
                  <a:latin typeface="Arial" panose="020B0604020202020204" pitchFamily="34" charset="0"/>
                  <a:ea typeface="黑体" panose="02010609060101010101" charset="-122"/>
                </a:rPr>
                <a:t>折</a:t>
              </a:r>
              <a:endParaRPr lang="zh-CN" altLang="en-US" sz="6800" b="1">
                <a:solidFill>
                  <a:srgbClr val="FFCCFF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</p:grpSp>
      <p:grpSp>
        <p:nvGrpSpPr>
          <p:cNvPr id="36874" name="组合 277543"/>
          <p:cNvGrpSpPr/>
          <p:nvPr/>
        </p:nvGrpSpPr>
        <p:grpSpPr>
          <a:xfrm>
            <a:off x="2268538" y="4221163"/>
            <a:ext cx="1871662" cy="2016125"/>
            <a:chOff x="1429" y="2659"/>
            <a:chExt cx="1179" cy="1270"/>
          </a:xfrm>
        </p:grpSpPr>
        <p:sp>
          <p:nvSpPr>
            <p:cNvPr id="36875" name="椭圆 277528"/>
            <p:cNvSpPr/>
            <p:nvPr/>
          </p:nvSpPr>
          <p:spPr>
            <a:xfrm>
              <a:off x="1429" y="2750"/>
              <a:ext cx="1179" cy="1179"/>
            </a:xfrm>
            <a:prstGeom prst="ellipse">
              <a:avLst/>
            </a:prstGeom>
            <a:solidFill>
              <a:srgbClr val="006600"/>
            </a:solidFill>
            <a:ln>
              <a:noFill/>
              <a:miter lim="800000"/>
            </a:ln>
          </p:spPr>
          <p:txBody>
            <a:bodyPr anchor="t" anchorCtr="0"/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</a:lstStyle>
            <a:p>
              <a:pPr lvl="0"/>
              <a:endParaRPr lang="zh-CN" altLang="en-US">
                <a:latin typeface="Times New Roman" panose="02020603050405020304" pitchFamily="18" charset="0"/>
                <a:ea typeface="幼圆" panose="02010509060101010101" pitchFamily="49" charset="-122"/>
              </a:endParaRPr>
            </a:p>
          </p:txBody>
        </p:sp>
        <p:sp>
          <p:nvSpPr>
            <p:cNvPr id="36876" name="矩形 277529"/>
            <p:cNvSpPr/>
            <p:nvPr/>
          </p:nvSpPr>
          <p:spPr>
            <a:xfrm>
              <a:off x="1701" y="2659"/>
              <a:ext cx="545" cy="107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</a:lstStyle>
            <a:p>
              <a:pPr lvl="0">
                <a:lnSpc>
                  <a:spcPct val="155000"/>
                </a:lnSpc>
              </a:pPr>
              <a:r>
                <a:rPr lang="zh-CN" altLang="en-US" sz="6800" b="1">
                  <a:solidFill>
                    <a:srgbClr val="CCFFCC"/>
                  </a:solidFill>
                  <a:latin typeface="Arial" panose="020B0604020202020204" pitchFamily="34" charset="0"/>
                  <a:ea typeface="黑体" panose="02010609060101010101" charset="-122"/>
                </a:rPr>
                <a:t>卷</a:t>
              </a:r>
              <a:endParaRPr lang="zh-CN" altLang="en-US" sz="6800" b="1">
                <a:solidFill>
                  <a:srgbClr val="CCFFCC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</p:grpSp>
      <p:grpSp>
        <p:nvGrpSpPr>
          <p:cNvPr id="36877" name="组合 277542"/>
          <p:cNvGrpSpPr/>
          <p:nvPr/>
        </p:nvGrpSpPr>
        <p:grpSpPr>
          <a:xfrm>
            <a:off x="6588125" y="2205038"/>
            <a:ext cx="1801813" cy="2019300"/>
            <a:chOff x="4150" y="1389"/>
            <a:chExt cx="1135" cy="1272"/>
          </a:xfrm>
        </p:grpSpPr>
        <p:sp>
          <p:nvSpPr>
            <p:cNvPr id="36878" name="椭圆 277533"/>
            <p:cNvSpPr/>
            <p:nvPr/>
          </p:nvSpPr>
          <p:spPr>
            <a:xfrm>
              <a:off x="4150" y="1525"/>
              <a:ext cx="1135" cy="1136"/>
            </a:xfrm>
            <a:prstGeom prst="ellipse">
              <a:avLst/>
            </a:prstGeom>
            <a:solidFill>
              <a:srgbClr val="CC0000"/>
            </a:solidFill>
            <a:ln>
              <a:noFill/>
              <a:miter lim="800000"/>
            </a:ln>
          </p:spPr>
          <p:txBody>
            <a:bodyPr anchor="t" anchorCtr="0"/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</a:lstStyle>
            <a:p>
              <a:pPr lvl="0"/>
              <a:endParaRPr lang="zh-CN" altLang="en-US">
                <a:latin typeface="Times New Roman" panose="02020603050405020304" pitchFamily="18" charset="0"/>
                <a:ea typeface="幼圆" panose="02010509060101010101" pitchFamily="49" charset="-122"/>
              </a:endParaRPr>
            </a:p>
          </p:txBody>
        </p:sp>
        <p:sp>
          <p:nvSpPr>
            <p:cNvPr id="36879" name="矩形 277534"/>
            <p:cNvSpPr/>
            <p:nvPr/>
          </p:nvSpPr>
          <p:spPr>
            <a:xfrm>
              <a:off x="4377" y="1389"/>
              <a:ext cx="812" cy="107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</a:lstStyle>
            <a:p>
              <a:pPr lvl="0">
                <a:lnSpc>
                  <a:spcPct val="155000"/>
                </a:lnSpc>
              </a:pPr>
              <a:r>
                <a:rPr lang="zh-CN" altLang="en-US" sz="6800" b="1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charset="-122"/>
                </a:rPr>
                <a:t>挖</a:t>
              </a:r>
              <a:endParaRPr lang="zh-CN" altLang="en-US" sz="6800" b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</p:grpSp>
      <p:grpSp>
        <p:nvGrpSpPr>
          <p:cNvPr id="36880" name="组合 277544"/>
          <p:cNvGrpSpPr/>
          <p:nvPr/>
        </p:nvGrpSpPr>
        <p:grpSpPr>
          <a:xfrm>
            <a:off x="5292725" y="4221163"/>
            <a:ext cx="1803400" cy="2016125"/>
            <a:chOff x="3515" y="2659"/>
            <a:chExt cx="1136" cy="1270"/>
          </a:xfrm>
        </p:grpSpPr>
        <p:sp>
          <p:nvSpPr>
            <p:cNvPr id="36881" name="椭圆 277538"/>
            <p:cNvSpPr/>
            <p:nvPr/>
          </p:nvSpPr>
          <p:spPr>
            <a:xfrm>
              <a:off x="3515" y="2793"/>
              <a:ext cx="1136" cy="1136"/>
            </a:xfrm>
            <a:prstGeom prst="ellipse">
              <a:avLst/>
            </a:prstGeom>
            <a:solidFill>
              <a:srgbClr val="009999"/>
            </a:solidFill>
            <a:ln>
              <a:noFill/>
              <a:miter lim="800000"/>
            </a:ln>
          </p:spPr>
          <p:txBody>
            <a:bodyPr anchor="t" anchorCtr="0"/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</a:lstStyle>
            <a:p>
              <a:pPr lvl="0"/>
              <a:endParaRPr lang="zh-CN" altLang="en-US">
                <a:latin typeface="Times New Roman" panose="02020603050405020304" pitchFamily="18" charset="0"/>
                <a:ea typeface="幼圆" panose="02010509060101010101" pitchFamily="49" charset="-122"/>
              </a:endParaRPr>
            </a:p>
          </p:txBody>
        </p:sp>
        <p:sp>
          <p:nvSpPr>
            <p:cNvPr id="36882" name="矩形 277539"/>
            <p:cNvSpPr/>
            <p:nvPr/>
          </p:nvSpPr>
          <p:spPr>
            <a:xfrm>
              <a:off x="3787" y="2659"/>
              <a:ext cx="812" cy="107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3600" b="0" i="0" u="none" baseline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</a:lstStyle>
            <a:p>
              <a:pPr lvl="0">
                <a:lnSpc>
                  <a:spcPct val="155000"/>
                </a:lnSpc>
              </a:pPr>
              <a:r>
                <a:rPr lang="zh-CN" altLang="en-US" sz="6800" b="1">
                  <a:solidFill>
                    <a:srgbClr val="FFFF66"/>
                  </a:solidFill>
                  <a:latin typeface="Arial" panose="020B0604020202020204" pitchFamily="34" charset="0"/>
                  <a:ea typeface="黑体" panose="02010609060101010101" charset="-122"/>
                </a:rPr>
                <a:t>粘</a:t>
              </a:r>
              <a:endParaRPr lang="zh-CN" altLang="en-US" sz="6800" b="1">
                <a:solidFill>
                  <a:srgbClr val="FFFF66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 fill="hold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 fill="hold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 fill="hold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 fill="hold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 fill="hold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 fill="hold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 fill="hold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 fill="hold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 fill="hold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 fill="hold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 fill="hold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 fill="hold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 fill="hold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 fill="hold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 fill="hold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 fill="hold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 fill="hold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 fill="hold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 fill="hold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 fill="hold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 fill="hold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 fill="hold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 fill="hold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 fill="hold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 fill="hold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911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 fill="hold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 fill="hold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2" tmFilter="0, 0; 0.125,0.2665; 0.25,0.4; 0.375,0.465; 0.5,0.5;  0.625,0.535; 0.75,0.6; 0.875,0.7335; 1,1" fill="hold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3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456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6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6" tmFilter="0, 0; 0.125,0.2665; 0.25,0.4; 0.375,0.465; 0.5,0.5;  0.625,0.535; 0.75,0.6; 0.875,0.7335; 1,1" fill="hold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3" tmFilter="0, 0; 0.125,0.2665; 0.25,0.4; 0.375,0.465; 0.5,0.5;  0.625,0.535; 0.75,0.6; 0.875,0.7335; 1,1" fill="hold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1" tmFilter="0, 0; 0.125,0.2665; 0.25,0.4; 0.375,0.465; 0.5,0.5;  0.625,0.535; 0.75,0.6; 0.875,0.7335; 1,1" fill="hold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7" fill="hold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41" decel="50000" fill="hold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7" fill="hold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41" decel="50000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7" fill="hold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41" decel="50000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41" decel="50000" fill="hold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矩形 274435"/>
          <p:cNvSpPr/>
          <p:nvPr/>
        </p:nvSpPr>
        <p:spPr>
          <a:xfrm>
            <a:off x="1042988" y="1700213"/>
            <a:ext cx="7200900" cy="1296987"/>
          </a:xfrm>
          <a:solidFill>
            <a:srgbClr val="800080"/>
          </a:solidFill>
          <a:ln w="28575">
            <a:solidFill>
              <a:schemeClr val="bg1"/>
            </a:solidFill>
            <a:round/>
          </a:ln>
        </p:spPr>
        <p:txBody>
          <a:bodyPr wrap="none" fromWordArt="1" anchor="t" anchorCtr="0">
            <a:prstTxWarp prst="textPlain">
              <a:avLst/>
            </a:prstTxWarp>
          </a:bodyPr>
          <a:lstStyle/>
          <a:p>
            <a:pPr algn="ctr"/>
            <a:r>
              <a:rPr sz="3600" b="1" kern="10">
                <a:ln w="28575">
                  <a:solidFill>
                    <a:schemeClr val="bg1"/>
                  </a:solidFill>
                  <a:round/>
                </a:ln>
                <a:solidFill>
                  <a:srgbClr val="800080"/>
                </a:solidFill>
                <a:latin typeface="文鼎ＰＯＰ－４" charset="0"/>
              </a:rPr>
              <a:t>老师也来试一试</a:t>
            </a:r>
            <a:endParaRPr sz="3600" b="1" kern="10">
              <a:ln w="28575">
                <a:solidFill>
                  <a:schemeClr val="bg1"/>
                </a:solidFill>
                <a:round/>
              </a:ln>
              <a:solidFill>
                <a:srgbClr val="800080"/>
              </a:solidFill>
              <a:latin typeface="文鼎ＰＯＰ－４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 fill="hold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 fill="hold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 fill="hold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 fill="hold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 fill="hold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 fill="hold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 fill="hold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 fill="hold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矩形 172043"/>
          <p:cNvSpPr/>
          <p:nvPr/>
        </p:nvSpPr>
        <p:spPr>
          <a:xfrm>
            <a:off x="684213" y="1773238"/>
            <a:ext cx="3751262" cy="7016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sz="4000" b="1">
                <a:solidFill>
                  <a:srgbClr val="CC3300"/>
                </a:solidFill>
                <a:latin typeface="Arial" panose="020B0604020202020204" pitchFamily="34" charset="0"/>
                <a:ea typeface="黑体" panose="02010609060101010101" charset="-122"/>
              </a:rPr>
              <a:t>面具制作步骤：</a:t>
            </a:r>
            <a:endParaRPr lang="zh-CN" altLang="en-US" sz="4000" b="1">
              <a:solidFill>
                <a:srgbClr val="CC3300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39939" name="文本框 172060"/>
          <p:cNvSpPr/>
          <p:nvPr/>
        </p:nvSpPr>
        <p:spPr>
          <a:xfrm>
            <a:off x="4787900" y="1700213"/>
            <a:ext cx="3097213" cy="43592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en-US" altLang="zh-CN" sz="4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4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、构思脸型</a:t>
            </a:r>
            <a:endParaRPr lang="zh-CN" altLang="en-US" sz="40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lvl="0">
              <a:spcBef>
                <a:spcPct val="50000"/>
              </a:spcBef>
            </a:pPr>
            <a:r>
              <a:rPr lang="en-US" altLang="zh-CN" sz="4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4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、选择表情</a:t>
            </a:r>
            <a:endParaRPr lang="zh-CN" altLang="en-US" sz="40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lvl="0">
              <a:spcBef>
                <a:spcPct val="50000"/>
              </a:spcBef>
            </a:pPr>
            <a:r>
              <a:rPr lang="en-US" altLang="zh-CN" sz="4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z="4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、挖好眼孔</a:t>
            </a:r>
            <a:endParaRPr lang="zh-CN" altLang="en-US" sz="40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lvl="0">
              <a:spcBef>
                <a:spcPct val="50000"/>
              </a:spcBef>
            </a:pPr>
            <a:r>
              <a:rPr lang="en-US" altLang="zh-CN" sz="4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</a:t>
            </a:r>
            <a:r>
              <a:rPr lang="zh-CN" altLang="en-US" sz="4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、设计粘贴</a:t>
            </a:r>
            <a:endParaRPr lang="zh-CN" altLang="en-US" sz="40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lvl="0">
              <a:spcBef>
                <a:spcPct val="50000"/>
              </a:spcBef>
            </a:pPr>
            <a:r>
              <a:rPr lang="en-US" altLang="zh-CN" sz="4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5</a:t>
            </a:r>
            <a:r>
              <a:rPr lang="zh-CN" altLang="en-US" sz="4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、固定头圈</a:t>
            </a:r>
            <a:endParaRPr lang="zh-CN" altLang="en-US" sz="40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 fill="hold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 fill="hold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 fill="hold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 fill="hold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 fill="hold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 fill="hold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 fill="hold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 fill="hold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1000" fill="hold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Text Box 3"/>
          <p:cNvSpPr txBox="1"/>
          <p:nvPr/>
        </p:nvSpPr>
        <p:spPr>
          <a:xfrm>
            <a:off x="539750" y="627063"/>
            <a:ext cx="184150" cy="14636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endParaRPr lang="en-US" altLang="zh-CN" sz="7200" dirty="0">
              <a:latin typeface="Arial" panose="020B0604020202020204" pitchFamily="34" charset="0"/>
              <a:ea typeface="隶书" panose="02010509060101010101" pitchFamily="1" charset="-122"/>
            </a:endParaRPr>
          </a:p>
          <a:p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3" name="Text Box 4"/>
          <p:cNvSpPr txBox="1"/>
          <p:nvPr/>
        </p:nvSpPr>
        <p:spPr>
          <a:xfrm>
            <a:off x="179388" y="1557338"/>
            <a:ext cx="8964612" cy="341503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5400" dirty="0">
                <a:solidFill>
                  <a:srgbClr val="C00000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喜：</a:t>
            </a:r>
            <a:r>
              <a:rPr lang="zh-CN" altLang="en-US" sz="4400" dirty="0">
                <a:solidFill>
                  <a:srgbClr val="C00000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眉（    ）眼（    ）嘴上</a:t>
            </a:r>
            <a:r>
              <a:rPr lang="en-US" altLang="zh-CN" sz="4400" dirty="0">
                <a:solidFill>
                  <a:srgbClr val="C00000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(     )</a:t>
            </a:r>
            <a:endParaRPr lang="en-US" altLang="zh-CN" sz="4400" dirty="0">
              <a:solidFill>
                <a:srgbClr val="C00000"/>
              </a:solidFill>
              <a:latin typeface="Arial" panose="020B0604020202020204" pitchFamily="34" charset="0"/>
              <a:ea typeface="隶书" panose="02010509060101010101" pitchFamily="1" charset="-122"/>
            </a:endParaRPr>
          </a:p>
          <a:p>
            <a:r>
              <a:rPr lang="zh-CN" altLang="en-US" sz="5400" dirty="0">
                <a:solidFill>
                  <a:srgbClr val="C00000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怒</a:t>
            </a:r>
            <a:r>
              <a:rPr lang="en-US" altLang="zh-CN" sz="4400" dirty="0">
                <a:solidFill>
                  <a:srgbClr val="C0000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:   </a:t>
            </a:r>
            <a:r>
              <a:rPr lang="en-US" altLang="zh-CN" sz="4400" b="1" dirty="0">
                <a:solidFill>
                  <a:srgbClr val="C0000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(   )</a:t>
            </a:r>
            <a:r>
              <a:rPr lang="zh-CN" altLang="en-US" sz="4400" dirty="0">
                <a:solidFill>
                  <a:srgbClr val="C0000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眉  </a:t>
            </a:r>
            <a:r>
              <a:rPr lang="en-US" altLang="zh-CN" sz="4400" b="1" dirty="0">
                <a:solidFill>
                  <a:srgbClr val="C0000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(   )</a:t>
            </a:r>
            <a:r>
              <a:rPr lang="zh-CN" altLang="en-US" sz="4400" dirty="0">
                <a:solidFill>
                  <a:srgbClr val="C0000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眼     </a:t>
            </a:r>
            <a:r>
              <a:rPr lang="en-US" altLang="zh-CN" sz="4400" b="1" dirty="0">
                <a:solidFill>
                  <a:srgbClr val="C0000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(   )</a:t>
            </a:r>
            <a:r>
              <a:rPr lang="zh-CN" altLang="en-US" sz="4400" dirty="0">
                <a:solidFill>
                  <a:srgbClr val="C0000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紧咬</a:t>
            </a:r>
            <a:endParaRPr lang="zh-CN" altLang="en-US" sz="4400" dirty="0">
              <a:solidFill>
                <a:srgbClr val="C00000"/>
              </a:solidFill>
              <a:latin typeface="隶书" panose="02010509060101010101" pitchFamily="1" charset="-122"/>
              <a:ea typeface="隶书" panose="02010509060101010101" pitchFamily="1" charset="-122"/>
            </a:endParaRPr>
          </a:p>
          <a:p>
            <a:r>
              <a:rPr lang="zh-CN" altLang="en-US" sz="5400" dirty="0">
                <a:solidFill>
                  <a:srgbClr val="C00000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哀：</a:t>
            </a:r>
            <a:r>
              <a:rPr lang="zh-CN" altLang="en-US" sz="4400" dirty="0">
                <a:solidFill>
                  <a:srgbClr val="C00000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眉</a:t>
            </a:r>
            <a:r>
              <a:rPr lang="en-US" altLang="zh-CN" sz="4400" dirty="0">
                <a:solidFill>
                  <a:srgbClr val="C00000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(     )</a:t>
            </a:r>
            <a:r>
              <a:rPr lang="zh-CN" altLang="en-US" sz="4400" dirty="0">
                <a:solidFill>
                  <a:srgbClr val="C00000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眼</a:t>
            </a:r>
            <a:r>
              <a:rPr lang="en-US" altLang="zh-CN" sz="4400" dirty="0">
                <a:solidFill>
                  <a:srgbClr val="C00000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(     )</a:t>
            </a:r>
            <a:r>
              <a:rPr lang="zh-CN" altLang="en-US" sz="4400" dirty="0">
                <a:solidFill>
                  <a:srgbClr val="C00000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嘴角</a:t>
            </a:r>
            <a:r>
              <a:rPr lang="en-US" altLang="zh-CN" sz="4400" dirty="0">
                <a:solidFill>
                  <a:srgbClr val="C00000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(     )</a:t>
            </a:r>
            <a:endParaRPr lang="en-US" altLang="zh-CN" sz="4400" dirty="0">
              <a:solidFill>
                <a:srgbClr val="C00000"/>
              </a:solidFill>
              <a:latin typeface="Arial" panose="020B0604020202020204" pitchFamily="34" charset="0"/>
              <a:ea typeface="隶书" panose="02010509060101010101" pitchFamily="1" charset="-122"/>
            </a:endParaRPr>
          </a:p>
          <a:p>
            <a:r>
              <a:rPr lang="zh-CN" altLang="en-US" sz="5400" dirty="0">
                <a:solidFill>
                  <a:srgbClr val="C00000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乐</a:t>
            </a:r>
            <a:r>
              <a:rPr lang="en-US" altLang="zh-CN" sz="4400" dirty="0">
                <a:solidFill>
                  <a:srgbClr val="C0000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:  </a:t>
            </a:r>
            <a:r>
              <a:rPr lang="en-US" altLang="zh-CN" sz="4400" b="1" dirty="0">
                <a:solidFill>
                  <a:srgbClr val="C0000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(   )</a:t>
            </a:r>
            <a:r>
              <a:rPr lang="zh-CN" altLang="en-US" sz="4400" dirty="0">
                <a:solidFill>
                  <a:srgbClr val="C0000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眉   </a:t>
            </a:r>
            <a:r>
              <a:rPr lang="en-US" altLang="zh-CN" sz="4400" b="1" dirty="0">
                <a:solidFill>
                  <a:srgbClr val="C0000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(   )</a:t>
            </a:r>
            <a:r>
              <a:rPr lang="zh-CN" altLang="en-US" sz="4400" dirty="0">
                <a:solidFill>
                  <a:srgbClr val="C0000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眼   嘴角</a:t>
            </a:r>
            <a:r>
              <a:rPr lang="en-US" altLang="zh-CN" sz="4400" b="1" dirty="0">
                <a:solidFill>
                  <a:srgbClr val="C0000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(   )</a:t>
            </a:r>
            <a:endParaRPr lang="en-US" altLang="zh-CN" sz="4400" b="1" dirty="0">
              <a:solidFill>
                <a:srgbClr val="C00000"/>
              </a:solidFill>
              <a:latin typeface="隶书" panose="02010509060101010101" pitchFamily="1" charset="-122"/>
              <a:ea typeface="隶书" panose="02010509060101010101" pitchFamily="1" charset="-122"/>
            </a:endParaRPr>
          </a:p>
        </p:txBody>
      </p:sp>
      <p:sp>
        <p:nvSpPr>
          <p:cNvPr id="20485" name="Text Box 5"/>
          <p:cNvSpPr txBox="1"/>
          <p:nvPr/>
        </p:nvSpPr>
        <p:spPr>
          <a:xfrm>
            <a:off x="2700338" y="1577975"/>
            <a:ext cx="936625" cy="9144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5400" dirty="0">
                <a:solidFill>
                  <a:srgbClr val="3399FF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开</a:t>
            </a:r>
            <a:endParaRPr lang="zh-CN" altLang="en-US" sz="5400" dirty="0">
              <a:solidFill>
                <a:srgbClr val="3399FF"/>
              </a:solidFill>
              <a:latin typeface="Arial" panose="020B0604020202020204" pitchFamily="34" charset="0"/>
              <a:ea typeface="隶书" panose="02010509060101010101" pitchFamily="1" charset="-122"/>
            </a:endParaRPr>
          </a:p>
        </p:txBody>
      </p:sp>
      <p:sp>
        <p:nvSpPr>
          <p:cNvPr id="20486" name="Text Box 6"/>
          <p:cNvSpPr txBox="1"/>
          <p:nvPr/>
        </p:nvSpPr>
        <p:spPr>
          <a:xfrm>
            <a:off x="5003800" y="1577975"/>
            <a:ext cx="869950" cy="9144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5400" dirty="0">
                <a:solidFill>
                  <a:srgbClr val="3399FF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笑</a:t>
            </a:r>
            <a:endParaRPr lang="zh-CN" altLang="en-US" sz="5400" dirty="0">
              <a:solidFill>
                <a:srgbClr val="3399FF"/>
              </a:solidFill>
              <a:latin typeface="Arial" panose="020B0604020202020204" pitchFamily="34" charset="0"/>
              <a:ea typeface="隶书" panose="02010509060101010101" pitchFamily="1" charset="-122"/>
            </a:endParaRPr>
          </a:p>
        </p:txBody>
      </p:sp>
      <p:sp>
        <p:nvSpPr>
          <p:cNvPr id="20487" name="Text Box 7"/>
          <p:cNvSpPr txBox="1"/>
          <p:nvPr/>
        </p:nvSpPr>
        <p:spPr>
          <a:xfrm>
            <a:off x="7518400" y="1628775"/>
            <a:ext cx="869950" cy="9144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5400" dirty="0">
                <a:solidFill>
                  <a:srgbClr val="3399FF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翘</a:t>
            </a:r>
            <a:endParaRPr lang="zh-CN" altLang="en-US" sz="5400" dirty="0">
              <a:solidFill>
                <a:srgbClr val="3399FF"/>
              </a:solidFill>
              <a:latin typeface="Arial" panose="020B0604020202020204" pitchFamily="34" charset="0"/>
              <a:ea typeface="隶书" panose="02010509060101010101" pitchFamily="1" charset="-122"/>
            </a:endParaRPr>
          </a:p>
        </p:txBody>
      </p:sp>
      <p:sp>
        <p:nvSpPr>
          <p:cNvPr id="20488" name="Text Box 8"/>
          <p:cNvSpPr txBox="1"/>
          <p:nvPr/>
        </p:nvSpPr>
        <p:spPr>
          <a:xfrm>
            <a:off x="1547813" y="2349500"/>
            <a:ext cx="869950" cy="9144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5400" dirty="0">
                <a:solidFill>
                  <a:srgbClr val="3399FF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立</a:t>
            </a:r>
            <a:endParaRPr lang="zh-CN" altLang="en-US" sz="5400" dirty="0">
              <a:solidFill>
                <a:srgbClr val="3399FF"/>
              </a:solidFill>
              <a:latin typeface="Arial" panose="020B0604020202020204" pitchFamily="34" charset="0"/>
              <a:ea typeface="隶书" panose="02010509060101010101" pitchFamily="1" charset="-122"/>
            </a:endParaRPr>
          </a:p>
        </p:txBody>
      </p:sp>
      <p:sp>
        <p:nvSpPr>
          <p:cNvPr id="20489" name="Text Box 9"/>
          <p:cNvSpPr txBox="1"/>
          <p:nvPr/>
        </p:nvSpPr>
        <p:spPr>
          <a:xfrm>
            <a:off x="3486150" y="2349500"/>
            <a:ext cx="869950" cy="9144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5400" dirty="0">
                <a:solidFill>
                  <a:srgbClr val="3399FF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瞪</a:t>
            </a:r>
            <a:endParaRPr lang="zh-CN" altLang="en-US" sz="5400" dirty="0">
              <a:solidFill>
                <a:srgbClr val="3399FF"/>
              </a:solidFill>
              <a:latin typeface="Arial" panose="020B0604020202020204" pitchFamily="34" charset="0"/>
              <a:ea typeface="隶书" panose="02010509060101010101" pitchFamily="1" charset="-122"/>
            </a:endParaRPr>
          </a:p>
        </p:txBody>
      </p:sp>
      <p:sp>
        <p:nvSpPr>
          <p:cNvPr id="20490" name="Text Box 10"/>
          <p:cNvSpPr txBox="1"/>
          <p:nvPr/>
        </p:nvSpPr>
        <p:spPr>
          <a:xfrm>
            <a:off x="5724525" y="2349500"/>
            <a:ext cx="869950" cy="9144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5400" dirty="0">
                <a:solidFill>
                  <a:srgbClr val="3399FF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牙</a:t>
            </a:r>
            <a:endParaRPr lang="zh-CN" altLang="en-US" sz="5400" dirty="0">
              <a:solidFill>
                <a:srgbClr val="3399FF"/>
              </a:solidFill>
              <a:latin typeface="Arial" panose="020B0604020202020204" pitchFamily="34" charset="0"/>
              <a:ea typeface="隶书" panose="02010509060101010101" pitchFamily="1" charset="-122"/>
            </a:endParaRPr>
          </a:p>
        </p:txBody>
      </p:sp>
      <p:sp>
        <p:nvSpPr>
          <p:cNvPr id="20491" name="Text Box 11"/>
          <p:cNvSpPr txBox="1"/>
          <p:nvPr/>
        </p:nvSpPr>
        <p:spPr>
          <a:xfrm>
            <a:off x="2339975" y="3213100"/>
            <a:ext cx="869950" cy="9144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5400" dirty="0">
                <a:solidFill>
                  <a:srgbClr val="3399FF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掉</a:t>
            </a:r>
            <a:endParaRPr lang="zh-CN" altLang="en-US" sz="5400" dirty="0">
              <a:solidFill>
                <a:srgbClr val="3399FF"/>
              </a:solidFill>
              <a:latin typeface="Arial" panose="020B0604020202020204" pitchFamily="34" charset="0"/>
              <a:ea typeface="隶书" panose="02010509060101010101" pitchFamily="1" charset="-122"/>
            </a:endParaRPr>
          </a:p>
        </p:txBody>
      </p:sp>
      <p:sp>
        <p:nvSpPr>
          <p:cNvPr id="20492" name="Text Box 12"/>
          <p:cNvSpPr txBox="1"/>
          <p:nvPr/>
        </p:nvSpPr>
        <p:spPr>
          <a:xfrm>
            <a:off x="4062413" y="3235325"/>
            <a:ext cx="869950" cy="9144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5400" dirty="0">
                <a:solidFill>
                  <a:srgbClr val="3399FF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垂</a:t>
            </a:r>
            <a:endParaRPr lang="zh-CN" altLang="en-US" sz="5400" dirty="0">
              <a:solidFill>
                <a:srgbClr val="3399FF"/>
              </a:solidFill>
              <a:latin typeface="Arial" panose="020B0604020202020204" pitchFamily="34" charset="0"/>
              <a:ea typeface="隶书" panose="02010509060101010101" pitchFamily="1" charset="-122"/>
            </a:endParaRPr>
          </a:p>
        </p:txBody>
      </p:sp>
      <p:sp>
        <p:nvSpPr>
          <p:cNvPr id="20493" name="Text Box 13"/>
          <p:cNvSpPr txBox="1"/>
          <p:nvPr/>
        </p:nvSpPr>
        <p:spPr>
          <a:xfrm>
            <a:off x="6365875" y="3235325"/>
            <a:ext cx="869950" cy="9144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5400" dirty="0">
                <a:solidFill>
                  <a:srgbClr val="3399FF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落</a:t>
            </a:r>
            <a:endParaRPr lang="zh-CN" altLang="en-US" sz="5400" dirty="0">
              <a:solidFill>
                <a:srgbClr val="3399FF"/>
              </a:solidFill>
              <a:latin typeface="Arial" panose="020B0604020202020204" pitchFamily="34" charset="0"/>
              <a:ea typeface="隶书" panose="02010509060101010101" pitchFamily="1" charset="-122"/>
            </a:endParaRPr>
          </a:p>
        </p:txBody>
      </p:sp>
      <p:sp>
        <p:nvSpPr>
          <p:cNvPr id="20494" name="Text Box 14"/>
          <p:cNvSpPr txBox="1"/>
          <p:nvPr/>
        </p:nvSpPr>
        <p:spPr>
          <a:xfrm>
            <a:off x="1547813" y="4005263"/>
            <a:ext cx="869950" cy="9144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5400" dirty="0">
                <a:solidFill>
                  <a:srgbClr val="3399FF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舒</a:t>
            </a:r>
            <a:endParaRPr lang="zh-CN" altLang="en-US" sz="5400" dirty="0">
              <a:solidFill>
                <a:srgbClr val="3399FF"/>
              </a:solidFill>
              <a:latin typeface="Arial" panose="020B0604020202020204" pitchFamily="34" charset="0"/>
              <a:ea typeface="隶书" panose="02010509060101010101" pitchFamily="1" charset="-122"/>
            </a:endParaRPr>
          </a:p>
        </p:txBody>
      </p:sp>
      <p:sp>
        <p:nvSpPr>
          <p:cNvPr id="20495" name="Text Box 15"/>
          <p:cNvSpPr txBox="1"/>
          <p:nvPr/>
        </p:nvSpPr>
        <p:spPr>
          <a:xfrm>
            <a:off x="3492500" y="4027488"/>
            <a:ext cx="869950" cy="9144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5400" dirty="0">
                <a:solidFill>
                  <a:srgbClr val="3399FF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眯</a:t>
            </a:r>
            <a:endParaRPr lang="zh-CN" altLang="en-US" sz="5400" dirty="0">
              <a:solidFill>
                <a:srgbClr val="3399FF"/>
              </a:solidFill>
              <a:latin typeface="Arial" panose="020B0604020202020204" pitchFamily="34" charset="0"/>
              <a:ea typeface="隶书" panose="02010509060101010101" pitchFamily="1" charset="-122"/>
            </a:endParaRPr>
          </a:p>
        </p:txBody>
      </p:sp>
      <p:sp>
        <p:nvSpPr>
          <p:cNvPr id="20496" name="Text Box 16"/>
          <p:cNvSpPr txBox="1"/>
          <p:nvPr/>
        </p:nvSpPr>
        <p:spPr>
          <a:xfrm>
            <a:off x="6516688" y="4005263"/>
            <a:ext cx="869950" cy="9144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5400" dirty="0">
                <a:solidFill>
                  <a:srgbClr val="3399FF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扬</a:t>
            </a:r>
            <a:endParaRPr lang="zh-CN" altLang="en-US" sz="5400" dirty="0">
              <a:solidFill>
                <a:srgbClr val="3399FF"/>
              </a:solidFill>
              <a:latin typeface="Arial" panose="020B0604020202020204" pitchFamily="34" charset="0"/>
              <a:ea typeface="隶书" panose="02010509060101010101" pitchFamily="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0487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0488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89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89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0490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491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0492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493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493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0494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0495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0496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048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0658" name="标题 70657"/>
          <p:cNvSpPr>
            <a:spLocks noGrp="1"/>
          </p:cNvSpPr>
          <p:nvPr>
            <p:ph type="title"/>
          </p:nvPr>
        </p:nvSpPr>
        <p:spPr/>
        <p:txBody>
          <a:bodyPr lIns="79121" tIns="39560" rIns="79121" bIns="39560" anchor="ctr" anchorCtr="0"/>
          <a:p>
            <a:endParaRPr lang="zh-CN" altLang="en-US" dirty="0"/>
          </a:p>
        </p:txBody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 lIns="79121" tIns="39560" rIns="79121" bIns="39560"/>
          <a:p>
            <a:endParaRPr lang="zh-CN" altLang="en-US" dirty="0"/>
          </a:p>
        </p:txBody>
      </p:sp>
      <p:pic>
        <p:nvPicPr>
          <p:cNvPr id="70660" name="图片 70659" descr="QQ图片201303271225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9387" y="-7937"/>
            <a:ext cx="9323387" cy="686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0661" name="热身活动音乐（流畅）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8175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Click="0"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63" fill="hold"/>
                                        <p:tgtEl>
                                          <p:spTgt spid="706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66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191497"/>
          <p:cNvPicPr>
            <a:picLocks noChangeAspect="1"/>
          </p:cNvPicPr>
          <p:nvPr/>
        </p:nvPicPr>
        <p:blipFill>
          <a:blip r:embed="rId1">
            <a:clrChange>
              <a:clrFrom>
                <a:srgbClr val="EAEBEF"/>
              </a:clrFrom>
              <a:clrTo>
                <a:srgbClr val="EAEBEF">
                  <a:alpha val="0"/>
                </a:srgbClr>
              </a:clrTo>
            </a:clrChange>
          </a:blip>
          <a:stretch>
            <a:fillRect/>
          </a:stretch>
        </p:blipFill>
        <p:spPr>
          <a:xfrm rot="20340000">
            <a:off x="395288" y="3141663"/>
            <a:ext cx="2643187" cy="35718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40963" name="图片 1914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0000">
            <a:off x="620713" y="125413"/>
            <a:ext cx="2655887" cy="330358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40964" name="图片 1914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0">
            <a:off x="6156325" y="3573463"/>
            <a:ext cx="2595563" cy="285273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40965" name="文本框 191494"/>
          <p:cNvSpPr txBox="1"/>
          <p:nvPr/>
        </p:nvSpPr>
        <p:spPr>
          <a:xfrm>
            <a:off x="3635375" y="333375"/>
            <a:ext cx="915988" cy="3457575"/>
          </a:xfrm>
          <a:prstGeom prst="rect">
            <a:avLst/>
          </a:prstGeom>
          <a:noFill/>
          <a:ln w="9525">
            <a:noFill/>
          </a:ln>
        </p:spPr>
        <p:txBody>
          <a:bodyPr vert="eaVert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sz="4800" b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</a:rPr>
              <a:t>眼部装饰法</a:t>
            </a:r>
            <a:endParaRPr lang="zh-CN" altLang="en-US" sz="4800" b="1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  <p:pic>
        <p:nvPicPr>
          <p:cNvPr id="40966" name="图片 191495"/>
          <p:cNvPicPr>
            <a:picLocks noChangeAspect="1"/>
          </p:cNvPicPr>
          <p:nvPr/>
        </p:nvPicPr>
        <p:blipFill>
          <a:blip r:embed="rId4"/>
          <a:srcRect l="25194" t="10074" r="21889" b="27741"/>
          <a:stretch>
            <a:fillRect/>
          </a:stretch>
        </p:blipFill>
        <p:spPr>
          <a:xfrm rot="20640000">
            <a:off x="5003800" y="260350"/>
            <a:ext cx="3455988" cy="304641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40967" name="图片 1914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675" y="3716338"/>
            <a:ext cx="2803525" cy="300196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 fill="hold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 fill="hold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 fill="hold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fill="hold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1000" fill="hold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1000" fill="hold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1873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260350"/>
            <a:ext cx="3586163" cy="364966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41987" name="图片 1873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00000">
            <a:off x="4716463" y="188913"/>
            <a:ext cx="3311525" cy="324326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41988" name="图片 1873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0000">
            <a:off x="6156325" y="3213100"/>
            <a:ext cx="2444750" cy="3311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41989" name="文本框 187397"/>
          <p:cNvSpPr txBox="1"/>
          <p:nvPr/>
        </p:nvSpPr>
        <p:spPr>
          <a:xfrm>
            <a:off x="395288" y="3860800"/>
            <a:ext cx="793750" cy="2663825"/>
          </a:xfrm>
          <a:prstGeom prst="rect">
            <a:avLst/>
          </a:prstGeom>
          <a:noFill/>
          <a:ln w="9525">
            <a:noFill/>
          </a:ln>
        </p:spPr>
        <p:txBody>
          <a:bodyPr vert="eaVert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</a:rPr>
              <a:t>嘴部夸张法</a:t>
            </a:r>
            <a:endParaRPr lang="zh-CN" altLang="en-US" sz="40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  <p:pic>
        <p:nvPicPr>
          <p:cNvPr id="41990" name="图片 1873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>
            <a:off x="2484438" y="3644900"/>
            <a:ext cx="3240087" cy="304323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 fill="hold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 fill="hold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 fill="hold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 fill="hold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fill="hold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1679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0000">
            <a:off x="395288" y="2781300"/>
            <a:ext cx="2795587" cy="36449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43011" name="文本框 167949"/>
          <p:cNvSpPr txBox="1"/>
          <p:nvPr/>
        </p:nvSpPr>
        <p:spPr>
          <a:xfrm>
            <a:off x="6732588" y="836613"/>
            <a:ext cx="2195512" cy="14319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sz="4400" b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</a:rPr>
              <a:t>发型   装饰法</a:t>
            </a:r>
            <a:endParaRPr lang="zh-CN" altLang="en-US" sz="4400" b="1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  <p:pic>
        <p:nvPicPr>
          <p:cNvPr id="43012" name="图片 1679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00" y="2565400"/>
            <a:ext cx="3527425" cy="38893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43013" name="图片 167946"/>
          <p:cNvPicPr>
            <a:picLocks noChangeAspect="1"/>
          </p:cNvPicPr>
          <p:nvPr/>
        </p:nvPicPr>
        <p:blipFill>
          <a:blip r:embed="rId4">
            <a:lum bright="6000" contrast="6000"/>
          </a:blip>
          <a:stretch>
            <a:fillRect/>
          </a:stretch>
        </p:blipFill>
        <p:spPr>
          <a:xfrm rot="540000">
            <a:off x="2700338" y="0"/>
            <a:ext cx="3309937" cy="352901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43014" name="图片 1679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138" y="4149725"/>
            <a:ext cx="2305050" cy="25431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 fill="hold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1000" fill="hold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 fill="hold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1000" fill="hold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 fill="hold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192516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5495"/>
          <a:stretch>
            <a:fillRect/>
          </a:stretch>
        </p:blipFill>
        <p:spPr>
          <a:xfrm>
            <a:off x="5292725" y="1052513"/>
            <a:ext cx="3414713" cy="54451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44035" name="文本框 192517"/>
          <p:cNvSpPr txBox="1"/>
          <p:nvPr/>
        </p:nvSpPr>
        <p:spPr>
          <a:xfrm>
            <a:off x="3996055" y="290830"/>
            <a:ext cx="3024188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sz="4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</a:rPr>
              <a:t>综合装饰法</a:t>
            </a:r>
            <a:endParaRPr lang="zh-CN" altLang="en-US" sz="4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  <p:pic>
        <p:nvPicPr>
          <p:cNvPr id="44036" name="图片 192518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rot="21240000">
            <a:off x="1079500" y="1042670"/>
            <a:ext cx="4208463" cy="50387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 fill="hold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10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3366ff [5]"/>
                                          </p:val>
                                        </p:tav>
                                        <p:tav tm="50000">
                                          <p:val>
                                            <p:strVal val="#dc5900 [6]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3366ff [5]"/>
                                          </p:val>
                                        </p:tav>
                                        <p:tav tm="50000">
                                          <p:val>
                                            <p:strVal val="#dc5900 [6]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 fill="hold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图片 1955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700" y="981075"/>
            <a:ext cx="3616325" cy="532923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45059" name="文本框 195592"/>
          <p:cNvSpPr txBox="1"/>
          <p:nvPr/>
        </p:nvSpPr>
        <p:spPr>
          <a:xfrm>
            <a:off x="3276600" y="188913"/>
            <a:ext cx="4189413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</a:rPr>
              <a:t>特殊材料制作法</a:t>
            </a:r>
            <a:endParaRPr lang="zh-CN" alt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  <p:pic>
        <p:nvPicPr>
          <p:cNvPr id="45060" name="图片 195593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1913" y="836613"/>
            <a:ext cx="3803650" cy="54737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 fill="hold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 fill="hold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  <p:bldP spid="45059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文本框 169985"/>
          <p:cNvSpPr txBox="1"/>
          <p:nvPr/>
        </p:nvSpPr>
        <p:spPr>
          <a:xfrm>
            <a:off x="755650" y="1989138"/>
            <a:ext cx="7802880" cy="13220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同桌同学合作，</a:t>
            </a:r>
            <a:endParaRPr lang="zh-CN" altLang="en-US" sz="4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lvl="0"/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   设计制作一个有表情的面具。</a:t>
            </a:r>
            <a:endParaRPr lang="zh-CN" altLang="en-US" sz="4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6083" name="文本框 169986"/>
          <p:cNvSpPr txBox="1"/>
          <p:nvPr/>
        </p:nvSpPr>
        <p:spPr>
          <a:xfrm>
            <a:off x="684213" y="3573463"/>
            <a:ext cx="4297680" cy="230695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４" pitchFamily="33" charset="-122"/>
                <a:ea typeface="黑体" panose="02010609060101010101" charset="-122"/>
              </a:rPr>
              <a:t>创意</a:t>
            </a:r>
            <a:r>
              <a:rPr lang="zh-CN" altLang="en-US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４" pitchFamily="33" charset="-122"/>
                <a:ea typeface="黑体" panose="02010609060101010101" charset="-122"/>
              </a:rPr>
              <a:t>大胆；</a:t>
            </a:r>
            <a:endParaRPr lang="zh-CN" alt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ＰＯＰ－４" pitchFamily="33" charset="-122"/>
              <a:ea typeface="黑体" panose="02010609060101010101" charset="-122"/>
            </a:endParaRPr>
          </a:p>
          <a:p>
            <a:pPr lvl="0"/>
            <a:r>
              <a:rPr lang="zh-CN" altLang="en-US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４" pitchFamily="33" charset="-122"/>
                <a:ea typeface="黑体" panose="02010609060101010101" charset="-122"/>
              </a:rPr>
              <a:t>表情</a:t>
            </a:r>
            <a:r>
              <a:rPr lang="zh-CN" altLang="en-US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４" pitchFamily="33" charset="-122"/>
                <a:ea typeface="黑体" panose="02010609060101010101" charset="-122"/>
              </a:rPr>
              <a:t>丰富；</a:t>
            </a:r>
            <a:endParaRPr lang="zh-CN" alt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ＰＯＰ－４" pitchFamily="33" charset="-122"/>
              <a:ea typeface="黑体" panose="02010609060101010101" charset="-122"/>
            </a:endParaRPr>
          </a:p>
          <a:p>
            <a:pPr lvl="0"/>
            <a:r>
              <a:rPr lang="zh-CN" altLang="en-US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４" pitchFamily="33" charset="-122"/>
                <a:ea typeface="黑体" panose="02010609060101010101" charset="-122"/>
              </a:rPr>
              <a:t>注意</a:t>
            </a:r>
            <a:r>
              <a:rPr lang="zh-CN" alt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文鼎ＰＯＰ－４" pitchFamily="33" charset="-122"/>
                <a:ea typeface="黑体" panose="02010609060101010101" charset="-122"/>
              </a:rPr>
              <a:t>色彩</a:t>
            </a:r>
            <a:r>
              <a:rPr lang="zh-CN" altLang="en-US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４" pitchFamily="33" charset="-122"/>
                <a:ea typeface="黑体" panose="02010609060101010101" charset="-122"/>
              </a:rPr>
              <a:t>搭配，</a:t>
            </a:r>
            <a:endParaRPr lang="zh-CN" alt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ＰＯＰ－４" pitchFamily="33" charset="-122"/>
              <a:ea typeface="黑体" panose="02010609060101010101" charset="-122"/>
            </a:endParaRPr>
          </a:p>
          <a:p>
            <a:pPr lvl="0"/>
            <a:r>
              <a:rPr lang="zh-CN" altLang="en-US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４" pitchFamily="33" charset="-122"/>
                <a:ea typeface="黑体" panose="02010609060101010101" charset="-122"/>
              </a:rPr>
              <a:t>和特殊</a:t>
            </a:r>
            <a:r>
              <a:rPr lang="zh-CN" altLang="en-US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４" pitchFamily="33" charset="-122"/>
                <a:ea typeface="黑体" panose="02010609060101010101" charset="-122"/>
              </a:rPr>
              <a:t>材料</a:t>
            </a:r>
            <a:r>
              <a:rPr lang="zh-CN" altLang="en-US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４" pitchFamily="33" charset="-122"/>
                <a:ea typeface="黑体" panose="02010609060101010101" charset="-122"/>
              </a:rPr>
              <a:t>的运用。</a:t>
            </a:r>
            <a:endParaRPr lang="zh-CN" altLang="en-US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pic>
        <p:nvPicPr>
          <p:cNvPr id="46084" name="图片 169987"/>
          <p:cNvPicPr>
            <a:picLocks noChangeAspect="1"/>
          </p:cNvPicPr>
          <p:nvPr/>
        </p:nvPicPr>
        <p:blipFill>
          <a:blip r:embed="rId2">
            <a:lum bright="6000"/>
          </a:blip>
          <a:srcRect l="2504" t="3964" r="6151" b="6491"/>
          <a:stretch>
            <a:fillRect/>
          </a:stretch>
        </p:blipFill>
        <p:spPr>
          <a:xfrm rot="540000">
            <a:off x="6659563" y="3573463"/>
            <a:ext cx="2119312" cy="279558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46085" name="矩形 169993"/>
          <p:cNvSpPr/>
          <p:nvPr/>
        </p:nvSpPr>
        <p:spPr>
          <a:xfrm>
            <a:off x="3708400" y="1341438"/>
            <a:ext cx="2736850" cy="733425"/>
          </a:xfr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12700">
            <a:solidFill>
              <a:prstClr val="black"/>
            </a:solidFill>
            <a:round/>
          </a:ln>
        </p:spPr>
        <p:txBody>
          <a:bodyPr wrap="none" fromWordArt="1" anchor="t" anchorCtr="0">
            <a:prstTxWarp prst="textPlain">
              <a:avLst/>
            </a:prstTxWarp>
          </a:bodyPr>
          <a:lstStyle/>
          <a:p>
            <a:pPr algn="ctr"/>
            <a:r>
              <a:rPr sz="3600" b="1" kern="10">
                <a:ln w="12700">
                  <a:solidFill>
                    <a:prstClr val="black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黑体" panose="02010609060101010101" charset="-122"/>
              </a:rPr>
              <a:t>作业要求</a:t>
            </a:r>
            <a:endParaRPr sz="3600" b="1" kern="10">
              <a:ln w="12700">
                <a:solidFill>
                  <a:prstClr val="black"/>
                </a:solidFill>
                <a:rou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黑体" panose="02010609060101010101" charset="-122"/>
            </a:endParaRPr>
          </a:p>
        </p:txBody>
      </p:sp>
      <p:pic>
        <p:nvPicPr>
          <p:cNvPr id="46086" name="图片 169994"/>
          <p:cNvPicPr>
            <a:picLocks noChangeAspect="1"/>
          </p:cNvPicPr>
          <p:nvPr/>
        </p:nvPicPr>
        <p:blipFill>
          <a:blip r:embed="rId3">
            <a:clrChange>
              <a:clrFrom>
                <a:srgbClr val="FBFDFC"/>
              </a:clrFrom>
              <a:clrTo>
                <a:srgbClr val="FBFDFC">
                  <a:alpha val="0"/>
                </a:srgbClr>
              </a:clrTo>
            </a:clrChange>
          </a:blip>
          <a:stretch>
            <a:fillRect/>
          </a:stretch>
        </p:blipFill>
        <p:spPr>
          <a:xfrm rot="21120000">
            <a:off x="4643438" y="3644900"/>
            <a:ext cx="1903412" cy="26638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图片 193539"/>
          <p:cNvPicPr>
            <a:picLocks noChangeAspect="1"/>
          </p:cNvPicPr>
          <p:nvPr/>
        </p:nvPicPr>
        <p:blipFill>
          <a:blip r:embed="rId1">
            <a:lum bright="6000"/>
          </a:blip>
          <a:stretch>
            <a:fillRect/>
          </a:stretch>
        </p:blipFill>
        <p:spPr>
          <a:xfrm>
            <a:off x="323850" y="549275"/>
            <a:ext cx="8569325" cy="508476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47107" name="文本框 193540"/>
          <p:cNvSpPr txBox="1"/>
          <p:nvPr/>
        </p:nvSpPr>
        <p:spPr>
          <a:xfrm>
            <a:off x="323850" y="5734050"/>
            <a:ext cx="4824413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sz="4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</a:rPr>
              <a:t>想和他们一样吗</a:t>
            </a:r>
            <a:r>
              <a:rPr lang="en-US" altLang="zh-CN" sz="4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?</a:t>
            </a:r>
            <a:endParaRPr lang="en-US" altLang="zh-CN" sz="4400" b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7108" name="文本框 193541"/>
          <p:cNvSpPr txBox="1"/>
          <p:nvPr/>
        </p:nvSpPr>
        <p:spPr>
          <a:xfrm>
            <a:off x="4787900" y="5734050"/>
            <a:ext cx="3995738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sz="4400" b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</a:rPr>
              <a:t>一起来试试吧</a:t>
            </a:r>
            <a:r>
              <a:rPr lang="en-US" altLang="zh-CN" sz="4400" b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!</a:t>
            </a:r>
            <a:endParaRPr lang="en-US" altLang="zh-CN" sz="4400" b="1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矩形 270337"/>
          <p:cNvSpPr/>
          <p:nvPr/>
        </p:nvSpPr>
        <p:spPr>
          <a:xfrm>
            <a:off x="2700338" y="1989138"/>
            <a:ext cx="5703887" cy="1060450"/>
          </a:xfr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12700">
            <a:solidFill>
              <a:prstClr val="black"/>
            </a:solidFill>
            <a:round/>
          </a:ln>
        </p:spPr>
        <p:txBody>
          <a:bodyPr wrap="none" fromWordArt="1" anchor="t" anchorCtr="0">
            <a:prstTxWarp prst="textPlain">
              <a:avLst/>
            </a:prstTxWarp>
          </a:bodyPr>
          <a:lstStyle/>
          <a:p>
            <a:pPr algn="ctr"/>
            <a:r>
              <a:rPr sz="3600" b="1" kern="10">
                <a:ln w="12700">
                  <a:solidFill>
                    <a:prstClr val="black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文鼎ＰＯＰ－４" charset="0"/>
              </a:rPr>
              <a:t>你最喜欢哪一个面具？</a:t>
            </a:r>
            <a:endParaRPr sz="3600" b="1" kern="10">
              <a:ln w="12700">
                <a:solidFill>
                  <a:prstClr val="black"/>
                </a:solidFill>
                <a:rou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文鼎ＰＯＰ－４" charset="0"/>
            </a:endParaRPr>
          </a:p>
        </p:txBody>
      </p:sp>
      <p:sp>
        <p:nvSpPr>
          <p:cNvPr id="48131" name="文本框 270338"/>
          <p:cNvSpPr txBox="1"/>
          <p:nvPr/>
        </p:nvSpPr>
        <p:spPr>
          <a:xfrm>
            <a:off x="3851275" y="3500438"/>
            <a:ext cx="4824413" cy="9604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sz="5700" b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</a:rPr>
              <a:t>秀秀你的面具</a:t>
            </a:r>
            <a:r>
              <a:rPr lang="en-US" altLang="zh-CN" sz="5700" b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!</a:t>
            </a:r>
            <a:endParaRPr lang="en-US" altLang="zh-CN" sz="5700" b="1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 fill="hold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 fill="hold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 fill="hold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文本框 271361"/>
          <p:cNvSpPr txBox="1"/>
          <p:nvPr/>
        </p:nvSpPr>
        <p:spPr>
          <a:xfrm>
            <a:off x="3635375" y="2060575"/>
            <a:ext cx="5040313" cy="26082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sz="6600" b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</a:rPr>
              <a:t>看看</a:t>
            </a:r>
            <a:endParaRPr lang="zh-CN" altLang="en-US" sz="6600" b="1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</a:endParaRPr>
          </a:p>
          <a:p>
            <a:pPr lvl="0">
              <a:spcBef>
                <a:spcPct val="50000"/>
              </a:spcBef>
            </a:pPr>
            <a:r>
              <a:rPr lang="zh-CN" altLang="en-US" sz="6600" b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</a:rPr>
              <a:t>    他们是谁</a:t>
            </a:r>
            <a:r>
              <a:rPr lang="en-US" altLang="zh-CN" sz="6600" b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!</a:t>
            </a:r>
            <a:endParaRPr lang="en-US" altLang="zh-CN" sz="6600" b="1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矩形 248835"/>
          <p:cNvSpPr/>
          <p:nvPr/>
        </p:nvSpPr>
        <p:spPr>
          <a:xfrm>
            <a:off x="468313" y="2060575"/>
            <a:ext cx="8424862" cy="1081088"/>
          </a:xfrm>
          <a:solidFill>
            <a:srgbClr val="003399"/>
          </a:solidFill>
          <a:ln w="0">
            <a:solidFill>
              <a:prstClr val="black"/>
            </a:solidFill>
            <a:round/>
          </a:ln>
          <a:effectLst>
            <a:outerShdw dist="45791" dir="2021404" algn="ctr">
              <a:srgbClr val="B2B2B2">
                <a:alpha val="80000"/>
              </a:srgbClr>
            </a:outerShdw>
          </a:effectLst>
        </p:spPr>
        <p:txBody>
          <a:bodyPr wrap="none" fromWordArt="1" anchor="t" anchorCtr="0">
            <a:prstTxWarp prst="textPlain">
              <a:avLst/>
            </a:prstTxWarp>
          </a:bodyPr>
          <a:lstStyle/>
          <a:p>
            <a:pPr algn="ctr"/>
            <a:r>
              <a:rPr sz="3600">
                <a:ln w="0">
                  <a:solidFill>
                    <a:prstClr val="black"/>
                  </a:solidFill>
                  <a:round/>
                </a:ln>
                <a:solidFill>
                  <a:srgbClr val="003399"/>
                </a:solidFill>
                <a:effectLst>
                  <a:outerShdw dist="45791" dir="2021404" algn="ctr">
                    <a:srgbClr val="B2B2B2">
                      <a:alpha val="80000"/>
                    </a:srgbClr>
                  </a:outerShdw>
                </a:effectLst>
                <a:latin typeface="文鼎ＰＯＰ－４" charset="0"/>
              </a:rPr>
              <a:t>你有什么办法让自己瞬间变脸呢?</a:t>
            </a:r>
            <a:endParaRPr sz="3600">
              <a:ln w="0">
                <a:solidFill>
                  <a:prstClr val="black"/>
                </a:solidFill>
                <a:round/>
              </a:ln>
              <a:solidFill>
                <a:srgbClr val="003399"/>
              </a:solidFill>
              <a:effectLst>
                <a:outerShdw dist="45791" dir="2021404" algn="ctr">
                  <a:srgbClr val="B2B2B2">
                    <a:alpha val="80000"/>
                  </a:srgbClr>
                </a:outerShdw>
              </a:effectLst>
              <a:latin typeface="文鼎ＰＯＰ－４" charset="0"/>
            </a:endParaRPr>
          </a:p>
        </p:txBody>
      </p:sp>
      <p:sp>
        <p:nvSpPr>
          <p:cNvPr id="17410" name="矩形 248836"/>
          <p:cNvSpPr/>
          <p:nvPr/>
        </p:nvSpPr>
        <p:spPr>
          <a:xfrm>
            <a:off x="2720340" y="3716338"/>
            <a:ext cx="3455988" cy="1512887"/>
          </a:xfr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25400">
            <a:solidFill>
              <a:prstClr val="black"/>
            </a:solidFill>
            <a:round/>
          </a:ln>
        </p:spPr>
        <p:txBody>
          <a:bodyPr wrap="none" fromWordArt="1" anchor="t" anchorCtr="0">
            <a:prstTxWarp prst="textPlain">
              <a:avLst/>
            </a:prstTxWarp>
          </a:bodyPr>
          <a:lstStyle/>
          <a:p>
            <a:pPr algn="ctr"/>
            <a:r>
              <a:rPr sz="3600" b="1" kern="10">
                <a:ln w="25400">
                  <a:solidFill>
                    <a:prstClr val="black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黑体" panose="02010609060101010101" charset="-122"/>
              </a:rPr>
              <a:t>面具</a:t>
            </a:r>
            <a:endParaRPr sz="3600" b="1" kern="10">
              <a:ln w="25400">
                <a:solidFill>
                  <a:prstClr val="black"/>
                </a:solidFill>
                <a:rou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 fill="hold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 fill="hold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 fill="hold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 fill="hold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图片 27238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188" y="404813"/>
            <a:ext cx="8064500" cy="60483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 fill="hold"/>
                                        <p:tgtEl>
                                          <p:spTgt spid="50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图片 2734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550" y="227013"/>
            <a:ext cx="7596188" cy="397986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51202" name="矩形 273410"/>
          <p:cNvSpPr/>
          <p:nvPr/>
        </p:nvSpPr>
        <p:spPr>
          <a:xfrm>
            <a:off x="755650" y="4508500"/>
            <a:ext cx="4608513" cy="865188"/>
          </a:xfr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0">
            <a:solidFill>
              <a:prstClr val="black"/>
            </a:solidFill>
            <a:round/>
          </a:ln>
        </p:spPr>
        <p:txBody>
          <a:bodyPr wrap="none" fromWordArt="1" anchor="t" anchorCtr="0">
            <a:prstTxWarp prst="textPlain">
              <a:avLst/>
            </a:prstTxWarp>
          </a:bodyPr>
          <a:lstStyle/>
          <a:p>
            <a:pPr algn="ctr"/>
            <a:r>
              <a:rPr sz="4400">
                <a:ln w="0">
                  <a:solidFill>
                    <a:prstClr val="black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文鼎ＰＯＰ－４" charset="0"/>
              </a:rPr>
              <a:t>只要开动脑筋</a:t>
            </a:r>
            <a:r>
              <a:rPr lang="zh-CN" sz="4400">
                <a:ln w="0">
                  <a:solidFill>
                    <a:prstClr val="black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文鼎ＰＯＰ－４" charset="0"/>
              </a:rPr>
              <a:t>，</a:t>
            </a:r>
            <a:endParaRPr lang="zh-CN" sz="4400">
              <a:ln w="0">
                <a:solidFill>
                  <a:prstClr val="black"/>
                </a:solidFill>
                <a:rou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文鼎ＰＯＰ－４" charset="0"/>
            </a:endParaRPr>
          </a:p>
        </p:txBody>
      </p:sp>
      <p:sp>
        <p:nvSpPr>
          <p:cNvPr id="51203" name="矩形 273411"/>
          <p:cNvSpPr/>
          <p:nvPr/>
        </p:nvSpPr>
        <p:spPr>
          <a:xfrm>
            <a:off x="2910205" y="5445125"/>
            <a:ext cx="5895975" cy="935355"/>
          </a:xfr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0">
            <a:solidFill>
              <a:prstClr val="black"/>
            </a:solidFill>
            <a:round/>
          </a:ln>
        </p:spPr>
        <p:txBody>
          <a:bodyPr wrap="none" fromWordArt="1" anchor="t" anchorCtr="0">
            <a:prstTxWarp prst="textPlain">
              <a:avLst/>
            </a:prstTxWarp>
          </a:bodyPr>
          <a:lstStyle/>
          <a:p>
            <a:pPr algn="ctr"/>
            <a:r>
              <a:rPr sz="3600">
                <a:ln w="0">
                  <a:solidFill>
                    <a:prstClr val="black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文鼎ＰＯＰ－４" charset="0"/>
              </a:rPr>
              <a:t>创意是无限的</a:t>
            </a:r>
            <a:r>
              <a:rPr lang="zh-CN" sz="3600">
                <a:ln w="0">
                  <a:solidFill>
                    <a:prstClr val="black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文鼎ＰＯＰ－４" charset="0"/>
              </a:rPr>
              <a:t>！</a:t>
            </a:r>
            <a:endParaRPr lang="zh-CN" sz="3600">
              <a:ln w="0">
                <a:solidFill>
                  <a:prstClr val="black"/>
                </a:solidFill>
                <a:rou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文鼎ＰＯＰ－４" charset="0"/>
            </a:endParaRPr>
          </a:p>
        </p:txBody>
      </p:sp>
      <p:pic>
        <p:nvPicPr>
          <p:cNvPr id="51204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0337800" y="10604500"/>
            <a:ext cx="368300" cy="266700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 fill="hold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 fill="hold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 fill="hold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 fill="hold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文本框 174089"/>
          <p:cNvSpPr txBox="1"/>
          <p:nvPr/>
        </p:nvSpPr>
        <p:spPr>
          <a:xfrm rot="-230611">
            <a:off x="395288" y="1700213"/>
            <a:ext cx="1208087" cy="1311275"/>
          </a:xfrm>
          <a:prstGeom prst="rect">
            <a:avLst/>
          </a:prstGeom>
          <a:solidFill>
            <a:schemeClr val="accent2"/>
          </a:solidFill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sz="80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文鼎ＰＯＰ－４" pitchFamily="33" charset="-122"/>
              </a:rPr>
              <a:t>有</a:t>
            </a:r>
            <a:r>
              <a:rPr lang="zh-CN" altLang="en-US" sz="8000" b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华文琥珀" panose="02010800040101010101" pitchFamily="2" charset="-122"/>
              </a:rPr>
              <a:t> </a:t>
            </a:r>
            <a:endParaRPr lang="zh-CN" altLang="en-US" sz="8000" b="1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华文琥珀" panose="02010800040101010101" pitchFamily="2" charset="-122"/>
            </a:endParaRPr>
          </a:p>
        </p:txBody>
      </p:sp>
      <p:sp>
        <p:nvSpPr>
          <p:cNvPr id="34819" name="文本框 174090"/>
          <p:cNvSpPr txBox="1"/>
          <p:nvPr/>
        </p:nvSpPr>
        <p:spPr>
          <a:xfrm rot="-167257">
            <a:off x="2627313" y="836613"/>
            <a:ext cx="1295400" cy="1555750"/>
          </a:xfrm>
          <a:prstGeom prst="rect">
            <a:avLst/>
          </a:prstGeom>
          <a:solidFill>
            <a:schemeClr val="accent2"/>
          </a:solidFill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sz="960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文鼎ＰＯＰ－４" pitchFamily="33" charset="-122"/>
              </a:rPr>
              <a:t>情</a:t>
            </a:r>
            <a:endParaRPr lang="zh-CN" altLang="en-US" sz="960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文鼎ＰＯＰ－４" pitchFamily="33" charset="-122"/>
            </a:endParaRPr>
          </a:p>
        </p:txBody>
      </p:sp>
      <p:sp>
        <p:nvSpPr>
          <p:cNvPr id="34820" name="文本框 174091"/>
          <p:cNvSpPr txBox="1"/>
          <p:nvPr/>
        </p:nvSpPr>
        <p:spPr>
          <a:xfrm rot="1213902">
            <a:off x="4030663" y="1268413"/>
            <a:ext cx="1189037" cy="1311275"/>
          </a:xfrm>
          <a:prstGeom prst="rect">
            <a:avLst/>
          </a:prstGeom>
          <a:solidFill>
            <a:schemeClr val="accent2"/>
          </a:solidFill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sz="80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文鼎ＰＯＰ－４" pitchFamily="33" charset="-122"/>
              </a:rPr>
              <a:t>的</a:t>
            </a:r>
            <a:endParaRPr lang="zh-CN" altLang="en-US" sz="800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文鼎ＰＯＰ－４" pitchFamily="33" charset="-122"/>
            </a:endParaRPr>
          </a:p>
        </p:txBody>
      </p:sp>
      <p:sp>
        <p:nvSpPr>
          <p:cNvPr id="34821" name="文本框 174094"/>
          <p:cNvSpPr txBox="1"/>
          <p:nvPr/>
        </p:nvSpPr>
        <p:spPr>
          <a:xfrm rot="-1187619">
            <a:off x="1331913" y="908050"/>
            <a:ext cx="1365250" cy="1555750"/>
          </a:xfrm>
          <a:prstGeom prst="rect">
            <a:avLst/>
          </a:prstGeom>
          <a:solidFill>
            <a:schemeClr val="accent2"/>
          </a:solidFill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sz="96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文鼎ＰＯＰ－４" pitchFamily="33" charset="-122"/>
              </a:rPr>
              <a:t>表</a:t>
            </a:r>
            <a:endParaRPr lang="zh-CN" altLang="en-US" sz="960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文鼎ＰＯＰ－４" pitchFamily="33" charset="-122"/>
            </a:endParaRPr>
          </a:p>
        </p:txBody>
      </p:sp>
      <p:pic>
        <p:nvPicPr>
          <p:cNvPr id="34822" name="图片 1740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0" y="4508500"/>
            <a:ext cx="1438275" cy="19431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34823" name="图片 17410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68" t="10672" r="7677" b="9081"/>
          <a:stretch>
            <a:fillRect/>
          </a:stretch>
        </p:blipFill>
        <p:spPr>
          <a:xfrm>
            <a:off x="5435600" y="1557338"/>
            <a:ext cx="3457575" cy="23050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34824" name="图片 1741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4508500"/>
            <a:ext cx="1531938" cy="19462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34825" name="图片 174105"/>
          <p:cNvPicPr>
            <a:picLocks noChangeAspect="1"/>
          </p:cNvPicPr>
          <p:nvPr/>
        </p:nvPicPr>
        <p:blipFill>
          <a:blip r:embed="rId5"/>
          <a:srcRect l="27561" t="7871" r="33053" b="5498"/>
          <a:stretch>
            <a:fillRect/>
          </a:stretch>
        </p:blipFill>
        <p:spPr>
          <a:xfrm>
            <a:off x="1619250" y="4508500"/>
            <a:ext cx="1374775" cy="19446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aphicFrame>
        <p:nvGraphicFramePr>
          <p:cNvPr id="34826" name="对象 174106"/>
          <p:cNvGraphicFramePr>
            <a:graphicFrameLocks noChangeAspect="1"/>
          </p:cNvGraphicFramePr>
          <p:nvPr/>
        </p:nvGraphicFramePr>
        <p:xfrm>
          <a:off x="179388" y="4508500"/>
          <a:ext cx="1474787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" r:id="rId6" imgW="3638550" imgH="4286250" progId="MSPhotoEd.3">
                  <p:embed/>
                </p:oleObj>
              </mc:Choice>
              <mc:Fallback>
                <p:oleObj name="" r:id="rId6" imgW="3638550" imgH="4286250" progId="MSPhotoEd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9388" y="4508500"/>
                        <a:ext cx="1474787" cy="1943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7" name="图片 174107"/>
          <p:cNvPicPr>
            <a:picLocks noChangeAspect="1"/>
          </p:cNvPicPr>
          <p:nvPr/>
        </p:nvPicPr>
        <p:blipFill>
          <a:blip r:embed="rId8"/>
          <a:srcRect l="6271" t="5618" r="9372" b="6616"/>
          <a:stretch>
            <a:fillRect/>
          </a:stretch>
        </p:blipFill>
        <p:spPr>
          <a:xfrm>
            <a:off x="5867400" y="4508500"/>
            <a:ext cx="1657350" cy="19446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34828" name="图片 174109"/>
          <p:cNvPicPr>
            <a:picLocks noChangeAspect="1"/>
          </p:cNvPicPr>
          <p:nvPr/>
        </p:nvPicPr>
        <p:blipFill>
          <a:blip r:embed="rId9">
            <a:lum bright="6000"/>
          </a:blip>
          <a:srcRect l="8731" t="3964" r="16826" b="13001"/>
          <a:stretch>
            <a:fillRect/>
          </a:stretch>
        </p:blipFill>
        <p:spPr>
          <a:xfrm>
            <a:off x="4427538" y="4508500"/>
            <a:ext cx="1439862" cy="19446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4829" name="文本框 174110"/>
          <p:cNvSpPr txBox="1"/>
          <p:nvPr/>
        </p:nvSpPr>
        <p:spPr>
          <a:xfrm>
            <a:off x="4572000" y="333375"/>
            <a:ext cx="4392613" cy="519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0" i="0" u="none" baseline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</a:rPr>
              <a:t>苏少版五年级上册  第 </a:t>
            </a:r>
            <a:r>
              <a:rPr lang="en-US" altLang="zh-CN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9 </a:t>
            </a:r>
            <a:r>
              <a:rPr lang="zh-CN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</a:rPr>
              <a:t>课</a:t>
            </a:r>
            <a:endParaRPr lang="zh-CN" altLang="en-US" sz="28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 fill="hold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 fill="hold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 fill="hold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 fill="hold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 fill="hold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 fill="hold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 fill="hold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 fill="hold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 fill="hold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 fill="hold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 fill="hold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 fill="hold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 fill="hold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 fill="hold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 fill="hold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 fill="hold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56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 fill="hold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, 0; 0.125,0.2665; 0.25,0.4; 0.375,0.465; 0.5,0.5;  0.625,0.535; 0.75,0.6; 0.875,0.7335; 1,1" fill="hold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" tmFilter="0, 0; 0.125,0.2665; 0.25,0.4; 0.375,0.465; 0.5,0.5;  0.625,0.535; 0.75,0.6; 0.875,0.7335; 1,1" fill="hold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7" fill="hold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41" decel="50000" fill="hold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 fill="hold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41" decel="50000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 fill="hold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41" decel="50000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41" decel="50000" fill="hold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56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 fill="hold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3" tmFilter="0, 0; 0.125,0.2665; 0.25,0.4; 0.375,0.465; 0.5,0.5;  0.625,0.535; 0.75,0.6; 0.875,0.7335; 1,1" fill="hold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1" tmFilter="0, 0; 0.125,0.2665; 0.25,0.4; 0.375,0.465; 0.5,0.5;  0.625,0.535; 0.75,0.6; 0.875,0.7335; 1,1" fill="hold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7" fill="hold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41" decel="50000" fill="hold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 fill="hold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41" decel="50000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7" fill="hold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41" decel="50000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41" decel="50000" fill="hold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911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 fill="hold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6" tmFilter="0, 0; 0.125,0.2665; 0.25,0.4; 0.375,0.465; 0.5,0.5;  0.625,0.535; 0.75,0.6; 0.875,0.7335; 1,1" fill="hold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2" tmFilter="0, 0; 0.125,0.2665; 0.25,0.4; 0.375,0.465; 0.5,0.5;  0.625,0.535; 0.75,0.6; 0.875,0.7335; 1,1" fill="hold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8" dur="1000" fill="hold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bldLvl="0" animBg="1"/>
      <p:bldP spid="34819" grpId="0" bldLvl="0" animBg="1"/>
      <p:bldP spid="34820" grpId="0" bldLvl="0" animBg="1"/>
      <p:bldP spid="3482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本框 7169"/>
          <p:cNvSpPr txBox="1"/>
          <p:nvPr>
            <p:custDataLst>
              <p:tags r:id="rId1"/>
            </p:custDataLst>
          </p:nvPr>
        </p:nvSpPr>
        <p:spPr>
          <a:xfrm>
            <a:off x="4175125" y="693738"/>
            <a:ext cx="4730750" cy="1112837"/>
          </a:xfrm>
          <a:prstGeom prst="rect">
            <a:avLst/>
          </a:prstGeom>
          <a:noFill/>
          <a:ln w="9525">
            <a:noFill/>
          </a:ln>
        </p:spPr>
        <p:txBody>
          <a:bodyPr vert="horz" wrap="none" anchor="t">
            <a:spAutoFit/>
          </a:bodyPr>
          <a:lstStyle/>
          <a:p>
            <a:pPr lvl="0" algn="l" eaLnBrk="1" latinLnBrk="0" hangingPunct="1"/>
            <a:r>
              <a:rPr lang="zh-CN" altLang="en-US" sz="5400" u="none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面具是什么？</a:t>
            </a:r>
            <a:endParaRPr lang="zh-CN" altLang="en-US" sz="5400" u="none">
              <a:solidFill>
                <a:srgbClr val="66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1" name="文本框 7170"/>
          <p:cNvSpPr txBox="1"/>
          <p:nvPr>
            <p:custDataLst>
              <p:tags r:id="rId2"/>
            </p:custDataLst>
          </p:nvPr>
        </p:nvSpPr>
        <p:spPr>
          <a:xfrm>
            <a:off x="4140200" y="2062163"/>
            <a:ext cx="5124450" cy="304609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algn="l" eaLnBrk="0" hangingPunct="0"/>
            <a:r>
              <a:rPr lang="en-US" altLang="zh-CN" sz="3200" b="1" u="none">
                <a:solidFill>
                  <a:srgbClr val="0033CC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       </a:t>
            </a:r>
            <a:r>
              <a:rPr lang="zh-CN" altLang="en-US" sz="3200" b="1" u="none">
                <a:solidFill>
                  <a:srgbClr val="0033CC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面具又称假面。在民间则称脸壳、脸子或鬼脸。</a:t>
            </a:r>
            <a:endParaRPr lang="zh-CN" altLang="en-US" sz="3200" b="1" u="none">
              <a:solidFill>
                <a:srgbClr val="0033CC"/>
              </a:solidFill>
              <a:latin typeface="Arial" panose="020B0604020202020204" pitchFamily="34" charset="0"/>
              <a:ea typeface="隶书" panose="02010509060101010101" pitchFamily="1" charset="-122"/>
            </a:endParaRPr>
          </a:p>
          <a:p>
            <a:pPr lvl="0" algn="l" eaLnBrk="0" hangingPunct="0"/>
            <a:r>
              <a:rPr lang="zh-CN" altLang="en-US" sz="3200" b="1" u="none">
                <a:solidFill>
                  <a:srgbClr val="0033CC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 </a:t>
            </a:r>
            <a:r>
              <a:rPr lang="en-US" altLang="zh-CN" sz="3200" b="1" u="none">
                <a:solidFill>
                  <a:srgbClr val="0033CC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      </a:t>
            </a:r>
            <a:r>
              <a:rPr lang="zh-CN" altLang="en-US" sz="3200" b="1" u="none">
                <a:solidFill>
                  <a:srgbClr val="0033CC"/>
                </a:solidFill>
                <a:latin typeface="Arial" panose="020B0604020202020204" pitchFamily="34" charset="0"/>
                <a:ea typeface="隶书" panose="02010509060101010101" pitchFamily="1" charset="-122"/>
              </a:rPr>
              <a:t>考古学和文化人类学研究表明，面具是一种具有特殊表意性质的象征符号。</a:t>
            </a:r>
            <a:endParaRPr lang="zh-CN" altLang="en-US" sz="3200" b="1" u="none">
              <a:solidFill>
                <a:srgbClr val="0033CC"/>
              </a:solidFill>
              <a:latin typeface="Arial" panose="020B0604020202020204" pitchFamily="34" charset="0"/>
              <a:ea typeface="隶书" panose="02010509060101010101" pitchFamily="1" charset="-122"/>
            </a:endParaRPr>
          </a:p>
          <a:p>
            <a:pPr lvl="0" algn="l" eaLnBrk="1" latinLnBrk="0" hangingPunct="1"/>
            <a:endParaRPr lang="zh-CN" altLang="en-US" sz="3200" b="1" u="none">
              <a:solidFill>
                <a:srgbClr val="0033CC"/>
              </a:solidFill>
              <a:latin typeface="Arial" panose="020B0604020202020204" pitchFamily="34" charset="0"/>
              <a:ea typeface="隶书" panose="02010509060101010101" pitchFamily="1" charset="-122"/>
            </a:endParaRPr>
          </a:p>
        </p:txBody>
      </p:sp>
      <p:pic>
        <p:nvPicPr>
          <p:cNvPr id="6149" name="Picture 31" descr="nuo-mask-mountain-guardi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" y="998855"/>
            <a:ext cx="4163695" cy="4705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random/>
        <p:sndAc>
          <p:stSnd>
            <p:snd r:embed="rId4" name="type.wav"/>
          </p:stSnd>
        </p:sndAc>
      </p:transition>
    </mc:Choice>
    <mc:Fallback>
      <p:transition>
        <p:random/>
        <p:sndAc>
          <p:stSnd>
            <p:snd r:embed="rId4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10241"/>
          <p:cNvSpPr>
            <a:spLocks noGrp="1"/>
          </p:cNvSpPr>
          <p:nvPr>
            <p:ph type="title"/>
          </p:nvPr>
        </p:nvSpPr>
        <p:spPr>
          <a:xfrm>
            <a:off x="1475740" y="475933"/>
            <a:ext cx="5481638" cy="776287"/>
          </a:xfrm>
        </p:spPr>
        <p:txBody>
          <a:bodyPr lIns="79121" tIns="39560" rIns="79121" bIns="39560" anchor="ctr" anchorCtr="0"/>
          <a:p>
            <a:r>
              <a:rPr lang="zh-CN" altLang="en-US" dirty="0"/>
              <a:t>面具的起源</a:t>
            </a:r>
            <a:endParaRPr lang="zh-CN" altLang="en-US" dirty="0"/>
          </a:p>
        </p:txBody>
      </p:sp>
      <p:pic>
        <p:nvPicPr>
          <p:cNvPr id="10244" name="图片 10243" descr="QQ图片20130327122110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1412875"/>
            <a:ext cx="2463800" cy="3529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图片 10244" descr="QQ图片20130327121933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12875"/>
            <a:ext cx="2428875" cy="35290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6" name="矩形 10245"/>
          <p:cNvSpPr>
            <a:spLocks noGrp="1"/>
          </p:cNvSpPr>
          <p:nvPr/>
        </p:nvSpPr>
        <p:spPr>
          <a:xfrm>
            <a:off x="3635375" y="1628775"/>
            <a:ext cx="715963" cy="2735263"/>
          </a:xfrm>
          <a:prstGeom prst="rect">
            <a:avLst/>
          </a:prstGeom>
          <a:noFill/>
          <a:ln w="9525">
            <a:noFill/>
          </a:ln>
        </p:spPr>
        <p:txBody>
          <a:bodyPr lIns="79121" tIns="39560" rIns="79121" bIns="39560" anchor="ctr" anchorCtr="0"/>
          <a:lstStyle>
            <a:lvl1pPr marL="0" lvl="0" indent="0" algn="ctr" defTabSz="7905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80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sz="2800" dirty="0"/>
              <a:t>古人眼里的神</a:t>
            </a:r>
            <a:endParaRPr lang="zh-CN" altLang="en-US" sz="2800" dirty="0"/>
          </a:p>
        </p:txBody>
      </p:sp>
      <p:sp>
        <p:nvSpPr>
          <p:cNvPr id="10247" name="矩形 10246"/>
          <p:cNvSpPr>
            <a:spLocks noGrp="1"/>
          </p:cNvSpPr>
          <p:nvPr/>
        </p:nvSpPr>
        <p:spPr>
          <a:xfrm>
            <a:off x="7380288" y="1628775"/>
            <a:ext cx="715962" cy="2736850"/>
          </a:xfrm>
          <a:prstGeom prst="rect">
            <a:avLst/>
          </a:prstGeom>
          <a:noFill/>
          <a:ln w="9525">
            <a:noFill/>
          </a:ln>
        </p:spPr>
        <p:txBody>
          <a:bodyPr lIns="79121" tIns="39560" rIns="79121" bIns="39560" anchor="ctr" anchorCtr="0"/>
          <a:lstStyle>
            <a:lvl1pPr marL="0" lvl="0" indent="0" algn="ctr" defTabSz="7905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80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sz="2800" dirty="0"/>
              <a:t>古人眼里的鬼</a:t>
            </a:r>
            <a:endParaRPr lang="zh-CN" altLang="en-US" sz="2800" dirty="0"/>
          </a:p>
        </p:txBody>
      </p:sp>
    </p:spTree>
  </p:cSld>
  <p:clrMapOvr>
    <a:masterClrMapping/>
  </p:clrMapOvr>
  <p:transition spd="med" advClick="0"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ldLvl="0"/>
      <p:bldP spid="10246" grpId="0" bldLvl="0"/>
      <p:bldP spid="10247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8202" name="文本框 8201"/>
          <p:cNvSpPr txBox="1"/>
          <p:nvPr>
            <p:custDataLst>
              <p:tags r:id="rId1"/>
            </p:custDataLst>
          </p:nvPr>
        </p:nvSpPr>
        <p:spPr>
          <a:xfrm>
            <a:off x="380683" y="1021080"/>
            <a:ext cx="8499475" cy="4358640"/>
          </a:xfrm>
          <a:prstGeom prst="rect">
            <a:avLst/>
          </a:prstGeom>
          <a:noFill/>
          <a:ln w="9525">
            <a:noFill/>
          </a:ln>
          <a:effectLst>
            <a:outerShdw dist="28398" dir="12393903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p>
            <a:pPr lvl="0" algn="l" eaLnBrk="0" hangingPunct="0">
              <a:spcBef>
                <a:spcPct val="50000"/>
              </a:spcBef>
            </a:pPr>
            <a:r>
              <a:rPr lang="en-US" altLang="zh-CN" sz="4000" u="none">
                <a:solidFill>
                  <a:srgbClr val="F40421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        </a:t>
            </a:r>
            <a:r>
              <a:rPr lang="zh-CN" altLang="en-US" sz="4000" u="none">
                <a:solidFill>
                  <a:srgbClr val="F40421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面具是一种古老的艺术品。</a:t>
            </a:r>
            <a:endParaRPr lang="zh-CN" altLang="en-US" sz="4000" u="none">
              <a:solidFill>
                <a:srgbClr val="F40421"/>
              </a:solidFill>
              <a:latin typeface="Arial" panose="020B0604020202020204" pitchFamily="34" charset="0"/>
              <a:ea typeface="华文中宋" panose="02010600040101010101" pitchFamily="2" charset="-122"/>
            </a:endParaRPr>
          </a:p>
          <a:p>
            <a:pPr lvl="0" algn="l" eaLnBrk="0" hangingPunct="0">
              <a:spcBef>
                <a:spcPct val="50000"/>
              </a:spcBef>
            </a:pPr>
            <a:r>
              <a:rPr lang="zh-CN" altLang="en-US" sz="4000" u="none">
                <a:solidFill>
                  <a:srgbClr val="F40421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早在几千年前，一些原始部落</a:t>
            </a:r>
            <a:endParaRPr lang="zh-CN" altLang="en-US" sz="4000" u="none">
              <a:solidFill>
                <a:srgbClr val="F40421"/>
              </a:solidFill>
              <a:latin typeface="Arial" panose="020B0604020202020204" pitchFamily="34" charset="0"/>
              <a:ea typeface="华文中宋" panose="02010600040101010101" pitchFamily="2" charset="-122"/>
            </a:endParaRPr>
          </a:p>
          <a:p>
            <a:pPr lvl="0" algn="l" eaLnBrk="0" hangingPunct="0">
              <a:spcBef>
                <a:spcPct val="50000"/>
              </a:spcBef>
            </a:pPr>
            <a:r>
              <a:rPr lang="zh-CN" altLang="en-US" sz="4000" u="none">
                <a:solidFill>
                  <a:srgbClr val="F40421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就头戴面具，挥动兵器，赶走</a:t>
            </a:r>
            <a:endParaRPr lang="zh-CN" altLang="en-US" sz="4000" u="none">
              <a:solidFill>
                <a:srgbClr val="F40421"/>
              </a:solidFill>
              <a:latin typeface="Arial" panose="020B0604020202020204" pitchFamily="34" charset="0"/>
              <a:ea typeface="华文中宋" panose="02010600040101010101" pitchFamily="2" charset="-122"/>
            </a:endParaRPr>
          </a:p>
          <a:p>
            <a:pPr lvl="0" algn="l" eaLnBrk="0" hangingPunct="0">
              <a:spcBef>
                <a:spcPct val="50000"/>
              </a:spcBef>
            </a:pPr>
            <a:r>
              <a:rPr lang="zh-CN" altLang="en-US" sz="4000" u="none">
                <a:solidFill>
                  <a:srgbClr val="F40421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魔鬼，他们相信这些面具会赋</a:t>
            </a:r>
            <a:endParaRPr lang="zh-CN" altLang="en-US" sz="4000" u="none">
              <a:solidFill>
                <a:srgbClr val="F40421"/>
              </a:solidFill>
              <a:latin typeface="Arial" panose="020B0604020202020204" pitchFamily="34" charset="0"/>
              <a:ea typeface="华文中宋" panose="02010600040101010101" pitchFamily="2" charset="-122"/>
            </a:endParaRPr>
          </a:p>
          <a:p>
            <a:pPr lvl="0" algn="l" eaLnBrk="0" hangingPunct="0">
              <a:spcBef>
                <a:spcPct val="50000"/>
              </a:spcBef>
            </a:pPr>
            <a:r>
              <a:rPr lang="zh-CN" altLang="en-US" sz="4000" u="none">
                <a:solidFill>
                  <a:srgbClr val="F40421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予他们一种奇特的力量。</a:t>
            </a:r>
            <a:endParaRPr lang="zh-CN" altLang="en-US" sz="4000" u="none">
              <a:solidFill>
                <a:srgbClr val="F40421"/>
              </a:solidFill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  <p:sp>
        <p:nvSpPr>
          <p:cNvPr id="8203" name="矩形 8202"/>
          <p:cNvSpPr/>
          <p:nvPr>
            <p:custDataLst>
              <p:tags r:id="rId2"/>
            </p:custDataLst>
          </p:nvPr>
        </p:nvSpPr>
        <p:spPr>
          <a:xfrm rot="5400000">
            <a:off x="5768975" y="2592388"/>
            <a:ext cx="4319588" cy="952500"/>
          </a:xfrm>
          <a:prstGeom prst="rect">
            <a:avLst/>
          </a:prstGeom>
        </p:spPr>
        <p:txBody>
          <a:bodyPr vert="eaVert" wrap="none" fromWordArt="1">
            <a:prstTxWarp prst="textWave4">
              <a:avLst>
                <a:gd name="adj1" fmla="val 6500"/>
                <a:gd name="adj2" fmla="val 0"/>
              </a:avLst>
            </a:prstTxWarp>
            <a:normAutofit/>
          </a:bodyPr>
          <a:p>
            <a:pPr algn="ctr" eaLnBrk="0" hangingPunct="0"/>
            <a:r>
              <a:rPr lang="zh-CN" altLang="en-US" sz="3600" u="none">
                <a:gradFill rotWithShape="0">
                  <a:gsLst>
                    <a:gs pos="0">
                      <a:srgbClr val="00FF00">
                        <a:alpha val="100000"/>
                      </a:srgbClr>
                    </a:gs>
                    <a:gs pos="100000">
                      <a:srgbClr val="00CCFF"/>
                    </a:gs>
                  </a:gsLst>
                  <a:lin ang="0" scaled="1"/>
                </a:gradFill>
                <a:effectLst>
                  <a:outerShdw dist="107763" dir="8100000" algn="ctr" rotWithShape="0">
                    <a:srgbClr val="000080">
                      <a:alpha val="5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面具的来历</a:t>
            </a:r>
            <a:endParaRPr lang="zh-CN" altLang="en-US" sz="3600" u="none">
              <a:gradFill rotWithShape="0">
                <a:gsLst>
                  <a:gs pos="0">
                    <a:srgbClr val="00FF00">
                      <a:alpha val="100000"/>
                    </a:srgbClr>
                  </a:gs>
                  <a:gs pos="100000">
                    <a:srgbClr val="00CCFF"/>
                  </a:gs>
                </a:gsLst>
                <a:lin ang="0" scaled="1"/>
              </a:gradFill>
              <a:effectLst>
                <a:outerShdw dist="107763" dir="8100000" algn="ctr" rotWithShape="0">
                  <a:srgbClr val="000080">
                    <a:alpha val="50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面具的来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7828" name="图片 77827" descr="2JKN$27`X)Y2ER~CB3P14A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260350"/>
            <a:ext cx="1219200" cy="165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29" name="图片 77828" descr="0$_WX3~NMW}1{)[{G@1[BB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50" y="115888"/>
            <a:ext cx="1200150" cy="156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0" name="图片 77829" descr="V`1ZJ}ZNY[DD)8CX[DA{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60350"/>
            <a:ext cx="1323975" cy="1762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1" name="图片 77830" descr="_YT1QHQE5{{{NQ82_ICZ}N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115888"/>
            <a:ext cx="12477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2" name="图片 77831" descr="Y0TC(YFRYAB10N1{XAOQWW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425" y="333375"/>
            <a:ext cx="1123950" cy="165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3" name="图片 77832" descr="ON~(QSTRYFQ`A1OQ1A75L%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950" y="188913"/>
            <a:ext cx="1143000" cy="173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4" name="图片 77833" descr="U`K@U)KVROGINW(DZVN7~A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8400" y="2708275"/>
            <a:ext cx="1809750" cy="3314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35" name="文本框 77834"/>
          <p:cNvSpPr txBox="1"/>
          <p:nvPr/>
        </p:nvSpPr>
        <p:spPr>
          <a:xfrm>
            <a:off x="1258888" y="2781300"/>
            <a:ext cx="1582737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 b="1">
                <a:solidFill>
                  <a:schemeClr val="accent2"/>
                </a:solidFill>
                <a:latin typeface="Times New Roman" panose="02020603050405020304" pitchFamily="18" charset="0"/>
              </a:rPr>
              <a:t>1.</a:t>
            </a:r>
            <a:r>
              <a:rPr lang="zh-CN" altLang="en-US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跳神</a:t>
            </a:r>
            <a:endParaRPr lang="zh-CN" altLang="en-US" sz="32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36" name="文本框 77835"/>
          <p:cNvSpPr txBox="1"/>
          <p:nvPr/>
        </p:nvSpPr>
        <p:spPr>
          <a:xfrm>
            <a:off x="1835150" y="3716338"/>
            <a:ext cx="1512888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 b="1">
                <a:solidFill>
                  <a:schemeClr val="accent2"/>
                </a:solidFill>
                <a:latin typeface="Times New Roman" panose="02020603050405020304" pitchFamily="18" charset="0"/>
              </a:rPr>
              <a:t>2.</a:t>
            </a:r>
            <a:r>
              <a:rPr lang="zh-CN" altLang="en-US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戏剧</a:t>
            </a:r>
            <a:endParaRPr lang="zh-CN" altLang="en-US" sz="32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37" name="文本框 77836"/>
          <p:cNvSpPr txBox="1"/>
          <p:nvPr/>
        </p:nvSpPr>
        <p:spPr>
          <a:xfrm>
            <a:off x="2339975" y="4724400"/>
            <a:ext cx="15113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 b="1">
                <a:solidFill>
                  <a:schemeClr val="accent2"/>
                </a:solidFill>
                <a:latin typeface="Times New Roman" panose="02020603050405020304" pitchFamily="18" charset="0"/>
              </a:rPr>
              <a:t>3.</a:t>
            </a:r>
            <a:r>
              <a:rPr lang="zh-CN" altLang="en-US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镇宅</a:t>
            </a:r>
            <a:endParaRPr lang="zh-CN" altLang="en-US" sz="32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38" name="文本框 77837"/>
          <p:cNvSpPr txBox="1"/>
          <p:nvPr/>
        </p:nvSpPr>
        <p:spPr>
          <a:xfrm>
            <a:off x="6227763" y="2754313"/>
            <a:ext cx="2120900" cy="57943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200" b="1">
                <a:solidFill>
                  <a:schemeClr val="accent2"/>
                </a:solidFill>
                <a:latin typeface="Times New Roman" panose="02020603050405020304" pitchFamily="18" charset="0"/>
              </a:rPr>
              <a:t>4.</a:t>
            </a:r>
            <a:r>
              <a:rPr lang="zh-CN" altLang="en-US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生命礼仪</a:t>
            </a:r>
            <a:endParaRPr lang="zh-CN" altLang="en-US" sz="32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39" name="文本框 77838"/>
          <p:cNvSpPr txBox="1"/>
          <p:nvPr/>
        </p:nvSpPr>
        <p:spPr>
          <a:xfrm>
            <a:off x="6604000" y="3905885"/>
            <a:ext cx="2120900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200" b="1">
                <a:solidFill>
                  <a:schemeClr val="accent2"/>
                </a:solidFill>
                <a:latin typeface="Times New Roman" panose="02020603050405020304" pitchFamily="18" charset="0"/>
              </a:rPr>
              <a:t>5.</a:t>
            </a:r>
            <a:r>
              <a:rPr lang="zh-CN" altLang="en-US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节日祭祀</a:t>
            </a:r>
            <a:endParaRPr lang="zh-CN" altLang="en-US" sz="32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Click="0"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5" grpId="0"/>
      <p:bldP spid="77836" grpId="0"/>
      <p:bldP spid="77837" grpId="0"/>
      <p:bldP spid="77838" grpId="0"/>
      <p:bldP spid="77839" grpId="0"/>
    </p:bldLst>
  </p:timing>
</p:sld>
</file>

<file path=ppt/tags/tag1.xml><?xml version="1.0" encoding="utf-8"?>
<p:tagLst xmlns:p="http://schemas.openxmlformats.org/presentationml/2006/main">
  <p:tag name="AS_UNIQUEID" val="793"/>
</p:tagLst>
</file>

<file path=ppt/tags/tag2.xml><?xml version="1.0" encoding="utf-8"?>
<p:tagLst xmlns:p="http://schemas.openxmlformats.org/presentationml/2006/main">
  <p:tag name="AS_UNIQUEID" val="794"/>
</p:tagLst>
</file>

<file path=ppt/tags/tag3.xml><?xml version="1.0" encoding="utf-8"?>
<p:tagLst xmlns:p="http://schemas.openxmlformats.org/presentationml/2006/main">
  <p:tag name="AS_UNIQUEID" val="805"/>
</p:tagLst>
</file>

<file path=ppt/tags/tag4.xml><?xml version="1.0" encoding="utf-8"?>
<p:tagLst xmlns:p="http://schemas.openxmlformats.org/presentationml/2006/main">
  <p:tag name="AS_UNIQUEID" val="806"/>
</p:tagLst>
</file>

<file path=ppt/tags/tag5.xml><?xml version="1.0" encoding="utf-8"?>
<p:tagLst xmlns:p="http://schemas.openxmlformats.org/presentationml/2006/main">
  <p:tag name="TIMING" val="|20.8"/>
</p:tagLst>
</file>

<file path=ppt/tags/tag6.xml><?xml version="1.0" encoding="utf-8"?>
<p:tagLst xmlns:p="http://schemas.openxmlformats.org/presentationml/2006/main">
  <p:tag name="KSO_WPP_MARK_KEY" val="1658d00a-7b69-44b3-a3ff-7512bb2b321a"/>
  <p:tag name="COMMONDATA" val="eyJoZGlkIjoiZWExODAxMWJjODFlYTlmNzJkYTA1ZmZmNTg5YTRmZDcifQ=="/>
</p:tagLst>
</file>

<file path=ppt/theme/theme1.xml><?xml version="1.0" encoding="utf-8"?>
<a:theme xmlns:a="http://schemas.openxmlformats.org/drawingml/2006/main" name="文件繁多型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宋体"/>
        <a:ea typeface="宋体"/>
        <a:cs typeface="Arial"/>
      </a:majorFont>
      <a:minorFont>
        <a:latin typeface="宋体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诗情画意">
  <a:themeElements>
    <a:clrScheme name="">
      <a:dk1>
        <a:srgbClr val="007A77"/>
      </a:dk1>
      <a:lt1>
        <a:srgbClr val="FFFFFF"/>
      </a:lt1>
      <a:dk2>
        <a:srgbClr val="003399"/>
      </a:dk2>
      <a:lt2>
        <a:srgbClr val="C0C0C0"/>
      </a:lt2>
      <a:accent1>
        <a:srgbClr val="EBF7FF"/>
      </a:accent1>
      <a:accent2>
        <a:srgbClr val="3366FF"/>
      </a:accent2>
      <a:accent3>
        <a:srgbClr val="FFFFFF"/>
      </a:accent3>
      <a:accent4>
        <a:srgbClr val="006866"/>
      </a:accent4>
      <a:accent5>
        <a:srgbClr val="F3FAFF"/>
      </a:accent5>
      <a:accent6>
        <a:srgbClr val="2D5BE5"/>
      </a:accent6>
      <a:hlink>
        <a:srgbClr val="DC5900"/>
      </a:hlink>
      <a:folHlink>
        <a:srgbClr val="7979A5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9525">
          <a:noFill/>
        </a:ln>
      </a:spPr>
      <a:bodyPr anchor="t" anchorCtr="0">
        <a:spAutoFit/>
      </a:bodyPr>
      <a:lstStyle>
        <a:defPPr lvl="0">
          <a:spcBef>
            <a:spcPct val="50000"/>
          </a:spcBef>
          <a:defRPr lang="en-US" altLang="zh-CN" sz="5400" b="1"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defRPr>
        </a:defPPr>
      </a:lstStyle>
    </a:txDef>
  </a:objectDefaults>
  <a:extraClrSchemeLst>
    <a:extraClrScheme>
      <a:clrScheme name="">
        <a:dk1>
          <a:srgbClr val="007A77"/>
        </a:dk1>
        <a:lt1>
          <a:srgbClr val="FFFFFF"/>
        </a:lt1>
        <a:dk2>
          <a:srgbClr val="003399"/>
        </a:dk2>
        <a:lt2>
          <a:srgbClr val="C0C0C0"/>
        </a:lt2>
        <a:accent1>
          <a:srgbClr val="EBF7FF"/>
        </a:accent1>
        <a:accent2>
          <a:srgbClr val="3366FF"/>
        </a:accent2>
        <a:accent3>
          <a:srgbClr val="FFFFFF"/>
        </a:accent3>
        <a:accent4>
          <a:srgbClr val="006866"/>
        </a:accent4>
        <a:accent5>
          <a:srgbClr val="F3FAFF"/>
        </a:accent5>
        <a:accent6>
          <a:srgbClr val="2D5BE5"/>
        </a:accent6>
        <a:hlink>
          <a:srgbClr val="DC5900"/>
        </a:hlink>
        <a:folHlink>
          <a:srgbClr val="7979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5FBE"/>
        </a:dk1>
        <a:lt1>
          <a:srgbClr val="FFFFDD"/>
        </a:lt1>
        <a:dk2>
          <a:srgbClr val="2C5884"/>
        </a:dk2>
        <a:lt2>
          <a:srgbClr val="C0C0C0"/>
        </a:lt2>
        <a:accent1>
          <a:srgbClr val="E9F7FF"/>
        </a:accent1>
        <a:accent2>
          <a:srgbClr val="F89400"/>
        </a:accent2>
        <a:accent3>
          <a:srgbClr val="FFFFEB"/>
        </a:accent3>
        <a:accent4>
          <a:srgbClr val="0051A3"/>
        </a:accent4>
        <a:accent5>
          <a:srgbClr val="F2FAFF"/>
        </a:accent5>
        <a:accent6>
          <a:srgbClr val="DE8400"/>
        </a:accent6>
        <a:hlink>
          <a:srgbClr val="B20048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5D5D8B"/>
        </a:dk1>
        <a:lt1>
          <a:srgbClr val="DAEADE"/>
        </a:lt1>
        <a:dk2>
          <a:srgbClr val="A25269"/>
        </a:dk2>
        <a:lt2>
          <a:srgbClr val="C0C0C0"/>
        </a:lt2>
        <a:accent1>
          <a:srgbClr val="FFFFDD"/>
        </a:accent1>
        <a:accent2>
          <a:srgbClr val="3399FF"/>
        </a:accent2>
        <a:accent3>
          <a:srgbClr val="E9F2EB"/>
        </a:accent3>
        <a:accent4>
          <a:srgbClr val="4F4F77"/>
        </a:accent4>
        <a:accent5>
          <a:srgbClr val="FFFFEB"/>
        </a:accent5>
        <a:accent6>
          <a:srgbClr val="2D89E5"/>
        </a:accent6>
        <a:hlink>
          <a:srgbClr val="336699"/>
        </a:hlink>
        <a:folHlink>
          <a:srgbClr val="F08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6666"/>
        </a:dk1>
        <a:lt1>
          <a:srgbClr val="CCECFF"/>
        </a:lt1>
        <a:dk2>
          <a:srgbClr val="336699"/>
        </a:dk2>
        <a:lt2>
          <a:srgbClr val="C0C0C0"/>
        </a:lt2>
        <a:accent1>
          <a:srgbClr val="FFFFCC"/>
        </a:accent1>
        <a:accent2>
          <a:srgbClr val="FF6600"/>
        </a:accent2>
        <a:accent3>
          <a:srgbClr val="E2F4FF"/>
        </a:accent3>
        <a:accent4>
          <a:srgbClr val="005757"/>
        </a:accent4>
        <a:accent5>
          <a:srgbClr val="FFFFE2"/>
        </a:accent5>
        <a:accent6>
          <a:srgbClr val="E55B00"/>
        </a:accent6>
        <a:hlink>
          <a:srgbClr val="0066FF"/>
        </a:hlink>
        <a:folHlink>
          <a:srgbClr val="BE547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33CC"/>
        </a:dk1>
        <a:lt1>
          <a:srgbClr val="FFE9E9"/>
        </a:lt1>
        <a:dk2>
          <a:srgbClr val="000000"/>
        </a:dk2>
        <a:lt2>
          <a:srgbClr val="C0C0C0"/>
        </a:lt2>
        <a:accent1>
          <a:srgbClr val="D5E5DB"/>
        </a:accent1>
        <a:accent2>
          <a:srgbClr val="3366FF"/>
        </a:accent2>
        <a:accent3>
          <a:srgbClr val="FFF2F2"/>
        </a:accent3>
        <a:accent4>
          <a:srgbClr val="002AAF"/>
        </a:accent4>
        <a:accent5>
          <a:srgbClr val="E6EFEA"/>
        </a:accent5>
        <a:accent6>
          <a:srgbClr val="2D5BE5"/>
        </a:accent6>
        <a:hlink>
          <a:srgbClr val="FF9900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336699"/>
        </a:dk1>
        <a:lt1>
          <a:srgbClr val="F4E9E0"/>
        </a:lt1>
        <a:dk2>
          <a:srgbClr val="DC5900"/>
        </a:dk2>
        <a:lt2>
          <a:srgbClr val="C0C0C0"/>
        </a:lt2>
        <a:accent1>
          <a:srgbClr val="E4E4E4"/>
        </a:accent1>
        <a:accent2>
          <a:srgbClr val="3399FF"/>
        </a:accent2>
        <a:accent3>
          <a:srgbClr val="F8F2ED"/>
        </a:accent3>
        <a:accent4>
          <a:srgbClr val="2A5783"/>
        </a:accent4>
        <a:accent5>
          <a:srgbClr val="EFEFEF"/>
        </a:accent5>
        <a:accent6>
          <a:srgbClr val="2D89E5"/>
        </a:accent6>
        <a:hlink>
          <a:srgbClr val="CC0066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CC3300"/>
        </a:dk1>
        <a:lt1>
          <a:srgbClr val="E5E5FF"/>
        </a:lt1>
        <a:dk2>
          <a:srgbClr val="565680"/>
        </a:dk2>
        <a:lt2>
          <a:srgbClr val="C0C0C0"/>
        </a:lt2>
        <a:accent1>
          <a:srgbClr val="E6E4EC"/>
        </a:accent1>
        <a:accent2>
          <a:srgbClr val="0066CC"/>
        </a:accent2>
        <a:accent3>
          <a:srgbClr val="EFEFFF"/>
        </a:accent3>
        <a:accent4>
          <a:srgbClr val="AF2A00"/>
        </a:accent4>
        <a:accent5>
          <a:srgbClr val="F0EFF4"/>
        </a:accent5>
        <a:accent6>
          <a:srgbClr val="005BB7"/>
        </a:accent6>
        <a:hlink>
          <a:srgbClr val="008080"/>
        </a:hlink>
        <a:folHlink>
          <a:srgbClr val="7B7B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99"/>
        </a:dk1>
        <a:lt1>
          <a:srgbClr val="FFE2C5"/>
        </a:lt1>
        <a:dk2>
          <a:srgbClr val="007D7A"/>
        </a:dk2>
        <a:lt2>
          <a:srgbClr val="C0C0C0"/>
        </a:lt2>
        <a:accent1>
          <a:srgbClr val="EAEAEA"/>
        </a:accent1>
        <a:accent2>
          <a:srgbClr val="B26EB4"/>
        </a:accent2>
        <a:accent3>
          <a:srgbClr val="FFEEDE"/>
        </a:accent3>
        <a:accent4>
          <a:srgbClr val="000083"/>
        </a:accent4>
        <a:accent5>
          <a:srgbClr val="F2F2F2"/>
        </a:accent5>
        <a:accent6>
          <a:srgbClr val="9F62A1"/>
        </a:accent6>
        <a:hlink>
          <a:srgbClr val="CC3300"/>
        </a:hlink>
        <a:folHlink>
          <a:srgbClr val="0088E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Arial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808</Words>
  <Application>WPS 演示</Application>
  <PresentationFormat>On-screen Show (4:3)</PresentationFormat>
  <Paragraphs>179</Paragraphs>
  <Slides>41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41</vt:i4>
      </vt:variant>
    </vt:vector>
  </HeadingPairs>
  <TitlesOfParts>
    <vt:vector size="66" baseType="lpstr">
      <vt:lpstr>Arial</vt:lpstr>
      <vt:lpstr>宋体</vt:lpstr>
      <vt:lpstr>Wingdings</vt:lpstr>
      <vt:lpstr>Times New Roman</vt:lpstr>
      <vt:lpstr>幼圆</vt:lpstr>
      <vt:lpstr>Trebuchet MS</vt:lpstr>
      <vt:lpstr>黑体</vt:lpstr>
      <vt:lpstr>隶书</vt:lpstr>
      <vt:lpstr>文鼎ＰＯＰ－４</vt:lpstr>
      <vt:lpstr>Segoe Print</vt:lpstr>
      <vt:lpstr>文鼎ＰＯＰ－４</vt:lpstr>
      <vt:lpstr>华文琥珀</vt:lpstr>
      <vt:lpstr>华文中宋</vt:lpstr>
      <vt:lpstr>微软雅黑</vt:lpstr>
      <vt:lpstr>Arial Unicode MS</vt:lpstr>
      <vt:lpstr>Calibri</vt:lpstr>
      <vt:lpstr>文件繁多型设计模板</vt:lpstr>
      <vt:lpstr>诗情画意</vt:lpstr>
      <vt:lpstr>默认设计模板</vt:lpstr>
      <vt:lpstr>MSPhotoEd.3</vt:lpstr>
      <vt:lpstr>MSPhotoEd.3</vt:lpstr>
      <vt:lpstr>MSPhotoEd.3</vt:lpstr>
      <vt:lpstr>MSPhotoEd.3</vt:lpstr>
      <vt:lpstr>MSPhotoEd.3</vt:lpstr>
      <vt:lpstr>MSPhotoEd.3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面具的起源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善时</cp:lastModifiedBy>
  <cp:revision>25</cp:revision>
  <cp:lastPrinted>2022-09-08T13:27:00Z</cp:lastPrinted>
  <dcterms:created xsi:type="dcterms:W3CDTF">2022-09-08T13:27:00Z</dcterms:created>
  <dcterms:modified xsi:type="dcterms:W3CDTF">2022-11-17T08:17:38Z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23E5A7525DD8427B848CF4C8B4AC0DD1</vt:lpwstr>
  </property>
  <property fmtid="{D5CDD505-2E9C-101B-9397-08002B2CF9AE}" pid="7" name="KSOProductBuildVer">
    <vt:lpwstr>2052-11.1.0.12763</vt:lpwstr>
  </property>
</Properties>
</file>