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7" r:id="rId6"/>
    <p:sldId id="259" r:id="rId7"/>
    <p:sldId id="260" r:id="rId8"/>
    <p:sldId id="261" r:id="rId9"/>
    <p:sldId id="263" r:id="rId10"/>
    <p:sldId id="264" r:id="rId11"/>
    <p:sldId id="265" r:id="rId12"/>
    <p:sldId id="262" r:id="rId13"/>
    <p:sldId id="27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7460" y="756920"/>
            <a:ext cx="9851390" cy="5364480"/>
          </a:xfrm>
        </p:spPr>
        <p:txBody>
          <a:bodyPr>
            <a:normAutofit/>
          </a:bodyPr>
          <a:p>
            <a:pPr algn="l"/>
            <a:r>
              <a:rPr lang="en-US" altLang="zh-CN"/>
              <a:t>        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2009年12月7日，湖南省湘潭境内湘乡市私立育才中学发生了一起校园踩踏事件，8人死亡，26人受伤。看似平安快乐的校园也存在着这样惨痛的安全隐患。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6" descr="DSC_94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16990" y="-12065"/>
            <a:ext cx="9802461" cy="65105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内容占位符 8" descr="DSC_94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4768" y="173736"/>
            <a:ext cx="9802464" cy="65105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J@M0@{IZ73I]`J2OHOM(DP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625" y="595630"/>
            <a:ext cx="10318750" cy="5666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8913" y="228918"/>
            <a:ext cx="9274175" cy="64001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04290"/>
            <a:ext cx="10515600" cy="3035300"/>
          </a:xfrm>
        </p:spPr>
        <p:txBody>
          <a:bodyPr>
            <a:normAutofit/>
          </a:bodyPr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28595"/>
          </a:xfrm>
        </p:spPr>
        <p:txBody>
          <a:bodyPr/>
          <a:p>
            <a:pPr algn="ctr"/>
            <a:r>
              <a:rPr lang="zh-CN" altLang="en-US" sz="9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校园安全大家谈</a:t>
            </a:r>
            <a:endParaRPr lang="zh-CN" altLang="en-US" sz="9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370"/>
            <a:ext cx="10515600" cy="4486910"/>
          </a:xfrm>
        </p:spPr>
        <p:txBody>
          <a:bodyPr/>
          <a:p>
            <a:pPr marL="0" indent="0">
              <a:buNone/>
            </a:pPr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回忆</a:t>
            </a:r>
            <a:r>
              <a:rPr lang="en-US" altLang="zh-CN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:</a:t>
            </a:r>
            <a:endParaRPr lang="en-US" altLang="zh-CN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charset="-122"/>
              <a:ea typeface="黑体" panose="02010600030101010101" charset="-122"/>
            </a:endParaRPr>
          </a:p>
          <a:p>
            <a:pPr marL="0" indent="0">
              <a:buNone/>
            </a:pPr>
            <a:r>
              <a:rPr lang="en-US" altLang="zh-CN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    </a:t>
            </a:r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在过去的学校学习与生活中</a:t>
            </a:r>
            <a:r>
              <a:rPr lang="en-US" altLang="zh-CN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,</a:t>
            </a:r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你自己有没有过受到伤害</a:t>
            </a:r>
            <a:r>
              <a:rPr lang="en-US" altLang="zh-CN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,</a:t>
            </a:r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或者看到同学受到伤害的经历</a:t>
            </a:r>
            <a:r>
              <a:rPr lang="en-US" altLang="zh-CN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,</a:t>
            </a:r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分别在什么地方</a:t>
            </a:r>
            <a:r>
              <a:rPr lang="en-US" altLang="zh-CN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?</a:t>
            </a:r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有几次</a:t>
            </a:r>
            <a:r>
              <a:rPr lang="en-US" altLang="zh-CN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?</a:t>
            </a:r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什么原因</a:t>
            </a:r>
            <a:r>
              <a:rPr lang="en-US" altLang="zh-CN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?</a:t>
            </a:r>
            <a:endParaRPr lang="en-US" altLang="zh-CN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5" name="内容占位符 4"/>
          <p:cNvGraphicFramePr/>
          <p:nvPr>
            <p:ph idx="1"/>
          </p:nvPr>
        </p:nvGraphicFramePr>
        <p:xfrm>
          <a:off x="838200" y="586740"/>
          <a:ext cx="10515600" cy="552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92138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000">
                          <a:latin typeface="微软雅黑" panose="020B0503020204020204" charset="-122"/>
                          <a:ea typeface="微软雅黑" panose="020B0503020204020204" charset="-122"/>
                        </a:rPr>
                        <a:t>安全措施</a:t>
                      </a:r>
                      <a:endParaRPr lang="zh-CN" altLang="en-US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4000">
                          <a:latin typeface="微软雅黑" panose="020B0503020204020204" charset="-122"/>
                          <a:ea typeface="微软雅黑" panose="020B0503020204020204" charset="-122"/>
                        </a:rPr>
                        <a:t>安全隐患</a:t>
                      </a:r>
                      <a:endParaRPr lang="zh-CN" altLang="en-US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921067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921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921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921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921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00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4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注意事项：</a:t>
            </a:r>
            <a:endParaRPr lang="zh-CN" altLang="en-US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500" y="1825625"/>
            <a:ext cx="10515600" cy="4351338"/>
          </a:xfrm>
        </p:spPr>
        <p:txBody>
          <a:bodyPr/>
          <a:p>
            <a:pPr algn="l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、调查时一定要遵守纪律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注意各项安全；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、服从组长安排；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、不能影响其他班级上课；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、十分钟后按时回到班级。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DSC_939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4725" y="173736"/>
            <a:ext cx="9802551" cy="65105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 descr="DSC_940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4768" y="173736"/>
            <a:ext cx="9802464" cy="65105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DSC_94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4768" y="173736"/>
            <a:ext cx="9802464" cy="65105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WPS 演示</Application>
  <PresentationFormat>宽屏</PresentationFormat>
  <Paragraphs>29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黑体</vt:lpstr>
      <vt:lpstr>Calibri Light</vt:lpstr>
      <vt:lpstr>Calibri</vt:lpstr>
      <vt:lpstr>Office 主题</vt:lpstr>
      <vt:lpstr>         2009年12月7日，湖南省湘潭境内湘乡市私立育才中学发生了一起校园踩踏事件，8人死亡，26人受伤。看似平安快乐的校园也存在着这样惨痛的安全隐患。</vt:lpstr>
      <vt:lpstr>PowerPoint 演示文稿</vt:lpstr>
      <vt:lpstr>PowerPoint 演示文稿</vt:lpstr>
      <vt:lpstr>PowerPoint 演示文稿</vt:lpstr>
      <vt:lpstr>PowerPoint 演示文稿</vt:lpstr>
      <vt:lpstr>注意事项：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19</cp:revision>
  <dcterms:created xsi:type="dcterms:W3CDTF">2015-05-05T08:02:00Z</dcterms:created>
  <dcterms:modified xsi:type="dcterms:W3CDTF">2016-12-14T13:10:20Z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